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57" r:id="rId3"/>
    <p:sldId id="264" r:id="rId4"/>
    <p:sldId id="265" r:id="rId5"/>
    <p:sldId id="263" r:id="rId6"/>
    <p:sldId id="266" r:id="rId7"/>
    <p:sldId id="267" r:id="rId8"/>
    <p:sldId id="268" r:id="rId9"/>
    <p:sldId id="269" r:id="rId10"/>
    <p:sldId id="270" r:id="rId11"/>
    <p:sldId id="271" r:id="rId12"/>
    <p:sldId id="272" r:id="rId13"/>
    <p:sldId id="273" r:id="rId14"/>
    <p:sldId id="274" r:id="rId15"/>
    <p:sldId id="275" r:id="rId16"/>
    <p:sldId id="276" r:id="rId17"/>
    <p:sldId id="277" r:id="rId18"/>
    <p:sldId id="278" r:id="rId19"/>
    <p:sldId id="279" r:id="rId20"/>
    <p:sldId id="280" r:id="rId2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39" autoAdjust="0"/>
    <p:restoredTop sz="94660"/>
  </p:normalViewPr>
  <p:slideViewPr>
    <p:cSldViewPr snapToGrid="0">
      <p:cViewPr>
        <p:scale>
          <a:sx n="33" d="100"/>
          <a:sy n="33" d="100"/>
        </p:scale>
        <p:origin x="4674" y="184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D5C33B-B317-E91B-CA42-F9A391EBF0CC}"/>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5F27F8BB-3323-6E2E-A8B2-83CA92C623D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7E9A7DB3-29E3-8EEA-5F7B-566D3419544F}"/>
              </a:ext>
            </a:extLst>
          </p:cNvPr>
          <p:cNvSpPr>
            <a:spLocks noGrp="1"/>
          </p:cNvSpPr>
          <p:nvPr>
            <p:ph type="dt" sz="half" idx="10"/>
          </p:nvPr>
        </p:nvSpPr>
        <p:spPr/>
        <p:txBody>
          <a:bodyPr/>
          <a:lstStyle/>
          <a:p>
            <a:fld id="{C13185EF-1279-4E0A-B210-7EB52A515200}" type="datetimeFigureOut">
              <a:rPr lang="de-DE" smtClean="0"/>
              <a:t>28.01.2023</a:t>
            </a:fld>
            <a:endParaRPr lang="de-DE"/>
          </a:p>
        </p:txBody>
      </p:sp>
      <p:sp>
        <p:nvSpPr>
          <p:cNvPr id="5" name="Fußzeilenplatzhalter 4">
            <a:extLst>
              <a:ext uri="{FF2B5EF4-FFF2-40B4-BE49-F238E27FC236}">
                <a16:creationId xmlns:a16="http://schemas.microsoft.com/office/drawing/2014/main" id="{70594385-7C5E-6905-BCAE-D27961C578C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1C9B12B-E03E-8AF9-1C31-75B64BCAABB1}"/>
              </a:ext>
            </a:extLst>
          </p:cNvPr>
          <p:cNvSpPr>
            <a:spLocks noGrp="1"/>
          </p:cNvSpPr>
          <p:nvPr>
            <p:ph type="sldNum" sz="quarter" idx="12"/>
          </p:nvPr>
        </p:nvSpPr>
        <p:spPr/>
        <p:txBody>
          <a:bodyPr/>
          <a:lstStyle/>
          <a:p>
            <a:fld id="{2E086ED1-D405-471B-B4D0-F238B1B5EFA1}" type="slidenum">
              <a:rPr lang="de-DE" smtClean="0"/>
              <a:t>‹Nr.›</a:t>
            </a:fld>
            <a:endParaRPr lang="de-DE"/>
          </a:p>
        </p:txBody>
      </p:sp>
    </p:spTree>
    <p:extLst>
      <p:ext uri="{BB962C8B-B14F-4D97-AF65-F5344CB8AC3E}">
        <p14:creationId xmlns:p14="http://schemas.microsoft.com/office/powerpoint/2010/main" val="24033344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E1C184-3FE8-116C-6C35-218FE5F83F9D}"/>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E311914E-DF93-AACE-60A3-773977E5F020}"/>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5339B57D-3353-94D5-9B36-F181602C8E99}"/>
              </a:ext>
            </a:extLst>
          </p:cNvPr>
          <p:cNvSpPr>
            <a:spLocks noGrp="1"/>
          </p:cNvSpPr>
          <p:nvPr>
            <p:ph type="dt" sz="half" idx="10"/>
          </p:nvPr>
        </p:nvSpPr>
        <p:spPr/>
        <p:txBody>
          <a:bodyPr/>
          <a:lstStyle/>
          <a:p>
            <a:fld id="{C13185EF-1279-4E0A-B210-7EB52A515200}" type="datetimeFigureOut">
              <a:rPr lang="de-DE" smtClean="0"/>
              <a:t>28.01.2023</a:t>
            </a:fld>
            <a:endParaRPr lang="de-DE"/>
          </a:p>
        </p:txBody>
      </p:sp>
      <p:sp>
        <p:nvSpPr>
          <p:cNvPr id="5" name="Fußzeilenplatzhalter 4">
            <a:extLst>
              <a:ext uri="{FF2B5EF4-FFF2-40B4-BE49-F238E27FC236}">
                <a16:creationId xmlns:a16="http://schemas.microsoft.com/office/drawing/2014/main" id="{CDE89C78-B576-42FA-B4C7-3F7665B3C1E6}"/>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0D9826B-9777-3730-CD5D-963DF8FF663B}"/>
              </a:ext>
            </a:extLst>
          </p:cNvPr>
          <p:cNvSpPr>
            <a:spLocks noGrp="1"/>
          </p:cNvSpPr>
          <p:nvPr>
            <p:ph type="sldNum" sz="quarter" idx="12"/>
          </p:nvPr>
        </p:nvSpPr>
        <p:spPr/>
        <p:txBody>
          <a:bodyPr/>
          <a:lstStyle/>
          <a:p>
            <a:fld id="{2E086ED1-D405-471B-B4D0-F238B1B5EFA1}" type="slidenum">
              <a:rPr lang="de-DE" smtClean="0"/>
              <a:t>‹Nr.›</a:t>
            </a:fld>
            <a:endParaRPr lang="de-DE"/>
          </a:p>
        </p:txBody>
      </p:sp>
    </p:spTree>
    <p:extLst>
      <p:ext uri="{BB962C8B-B14F-4D97-AF65-F5344CB8AC3E}">
        <p14:creationId xmlns:p14="http://schemas.microsoft.com/office/powerpoint/2010/main" val="32511226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E75A0CBA-CFF4-54C5-FAE0-4B0CC6D20D76}"/>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E33F7AFB-44BE-FF2E-CD70-7BB0A52DE952}"/>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DF906453-C1F1-6F15-6E76-50E7AC3897A3}"/>
              </a:ext>
            </a:extLst>
          </p:cNvPr>
          <p:cNvSpPr>
            <a:spLocks noGrp="1"/>
          </p:cNvSpPr>
          <p:nvPr>
            <p:ph type="dt" sz="half" idx="10"/>
          </p:nvPr>
        </p:nvSpPr>
        <p:spPr/>
        <p:txBody>
          <a:bodyPr/>
          <a:lstStyle/>
          <a:p>
            <a:fld id="{C13185EF-1279-4E0A-B210-7EB52A515200}" type="datetimeFigureOut">
              <a:rPr lang="de-DE" smtClean="0"/>
              <a:t>28.01.2023</a:t>
            </a:fld>
            <a:endParaRPr lang="de-DE"/>
          </a:p>
        </p:txBody>
      </p:sp>
      <p:sp>
        <p:nvSpPr>
          <p:cNvPr id="5" name="Fußzeilenplatzhalter 4">
            <a:extLst>
              <a:ext uri="{FF2B5EF4-FFF2-40B4-BE49-F238E27FC236}">
                <a16:creationId xmlns:a16="http://schemas.microsoft.com/office/drawing/2014/main" id="{81023CCE-2AE4-39C1-716A-978BAD979967}"/>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9118040-41B1-9BCF-9223-A17BBE1A1043}"/>
              </a:ext>
            </a:extLst>
          </p:cNvPr>
          <p:cNvSpPr>
            <a:spLocks noGrp="1"/>
          </p:cNvSpPr>
          <p:nvPr>
            <p:ph type="sldNum" sz="quarter" idx="12"/>
          </p:nvPr>
        </p:nvSpPr>
        <p:spPr/>
        <p:txBody>
          <a:bodyPr/>
          <a:lstStyle/>
          <a:p>
            <a:fld id="{2E086ED1-D405-471B-B4D0-F238B1B5EFA1}" type="slidenum">
              <a:rPr lang="de-DE" smtClean="0"/>
              <a:t>‹Nr.›</a:t>
            </a:fld>
            <a:endParaRPr lang="de-DE"/>
          </a:p>
        </p:txBody>
      </p:sp>
    </p:spTree>
    <p:extLst>
      <p:ext uri="{BB962C8B-B14F-4D97-AF65-F5344CB8AC3E}">
        <p14:creationId xmlns:p14="http://schemas.microsoft.com/office/powerpoint/2010/main" val="1113551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D73757-395B-DA6D-3705-39B4D42C713F}"/>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A88C05F9-437B-4CDB-1C2B-8E5AEE8B8F7B}"/>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6E94EAD3-9C02-2A72-7B15-C449C1356E15}"/>
              </a:ext>
            </a:extLst>
          </p:cNvPr>
          <p:cNvSpPr>
            <a:spLocks noGrp="1"/>
          </p:cNvSpPr>
          <p:nvPr>
            <p:ph type="dt" sz="half" idx="10"/>
          </p:nvPr>
        </p:nvSpPr>
        <p:spPr/>
        <p:txBody>
          <a:bodyPr/>
          <a:lstStyle/>
          <a:p>
            <a:fld id="{C13185EF-1279-4E0A-B210-7EB52A515200}" type="datetimeFigureOut">
              <a:rPr lang="de-DE" smtClean="0"/>
              <a:t>28.01.2023</a:t>
            </a:fld>
            <a:endParaRPr lang="de-DE"/>
          </a:p>
        </p:txBody>
      </p:sp>
      <p:sp>
        <p:nvSpPr>
          <p:cNvPr id="5" name="Fußzeilenplatzhalter 4">
            <a:extLst>
              <a:ext uri="{FF2B5EF4-FFF2-40B4-BE49-F238E27FC236}">
                <a16:creationId xmlns:a16="http://schemas.microsoft.com/office/drawing/2014/main" id="{4BE1969F-DA5E-C536-8EAE-A4E407F073D7}"/>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CF208585-705B-B241-46AC-4EB7A48EB4DE}"/>
              </a:ext>
            </a:extLst>
          </p:cNvPr>
          <p:cNvSpPr>
            <a:spLocks noGrp="1"/>
          </p:cNvSpPr>
          <p:nvPr>
            <p:ph type="sldNum" sz="quarter" idx="12"/>
          </p:nvPr>
        </p:nvSpPr>
        <p:spPr/>
        <p:txBody>
          <a:bodyPr/>
          <a:lstStyle/>
          <a:p>
            <a:fld id="{2E086ED1-D405-471B-B4D0-F238B1B5EFA1}" type="slidenum">
              <a:rPr lang="de-DE" smtClean="0"/>
              <a:t>‹Nr.›</a:t>
            </a:fld>
            <a:endParaRPr lang="de-DE"/>
          </a:p>
        </p:txBody>
      </p:sp>
    </p:spTree>
    <p:extLst>
      <p:ext uri="{BB962C8B-B14F-4D97-AF65-F5344CB8AC3E}">
        <p14:creationId xmlns:p14="http://schemas.microsoft.com/office/powerpoint/2010/main" val="41929418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D1A169-C16A-C37D-C1BF-184755B6E048}"/>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C4F9362F-6968-45E4-A733-6140836FC09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599AF8ED-29A0-47F5-BA30-350E1E89C66E}"/>
              </a:ext>
            </a:extLst>
          </p:cNvPr>
          <p:cNvSpPr>
            <a:spLocks noGrp="1"/>
          </p:cNvSpPr>
          <p:nvPr>
            <p:ph type="dt" sz="half" idx="10"/>
          </p:nvPr>
        </p:nvSpPr>
        <p:spPr/>
        <p:txBody>
          <a:bodyPr/>
          <a:lstStyle/>
          <a:p>
            <a:fld id="{C13185EF-1279-4E0A-B210-7EB52A515200}" type="datetimeFigureOut">
              <a:rPr lang="de-DE" smtClean="0"/>
              <a:t>28.01.2023</a:t>
            </a:fld>
            <a:endParaRPr lang="de-DE"/>
          </a:p>
        </p:txBody>
      </p:sp>
      <p:sp>
        <p:nvSpPr>
          <p:cNvPr id="5" name="Fußzeilenplatzhalter 4">
            <a:extLst>
              <a:ext uri="{FF2B5EF4-FFF2-40B4-BE49-F238E27FC236}">
                <a16:creationId xmlns:a16="http://schemas.microsoft.com/office/drawing/2014/main" id="{7C52BE37-42A9-087A-26A9-CB97A2427BC0}"/>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EA0D93E-78E9-BFEF-1140-1FDDF426CE5F}"/>
              </a:ext>
            </a:extLst>
          </p:cNvPr>
          <p:cNvSpPr>
            <a:spLocks noGrp="1"/>
          </p:cNvSpPr>
          <p:nvPr>
            <p:ph type="sldNum" sz="quarter" idx="12"/>
          </p:nvPr>
        </p:nvSpPr>
        <p:spPr/>
        <p:txBody>
          <a:bodyPr/>
          <a:lstStyle/>
          <a:p>
            <a:fld id="{2E086ED1-D405-471B-B4D0-F238B1B5EFA1}" type="slidenum">
              <a:rPr lang="de-DE" smtClean="0"/>
              <a:t>‹Nr.›</a:t>
            </a:fld>
            <a:endParaRPr lang="de-DE"/>
          </a:p>
        </p:txBody>
      </p:sp>
    </p:spTree>
    <p:extLst>
      <p:ext uri="{BB962C8B-B14F-4D97-AF65-F5344CB8AC3E}">
        <p14:creationId xmlns:p14="http://schemas.microsoft.com/office/powerpoint/2010/main" val="22492072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48E678-C92F-21E0-CF93-B36ED3B991EA}"/>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238AED45-BBD5-6CF8-2219-F6DD13F663B5}"/>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B93A1F63-5D42-D085-8318-61132D004622}"/>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EDF028A9-5528-F854-5D4A-0B6F15A98150}"/>
              </a:ext>
            </a:extLst>
          </p:cNvPr>
          <p:cNvSpPr>
            <a:spLocks noGrp="1"/>
          </p:cNvSpPr>
          <p:nvPr>
            <p:ph type="dt" sz="half" idx="10"/>
          </p:nvPr>
        </p:nvSpPr>
        <p:spPr/>
        <p:txBody>
          <a:bodyPr/>
          <a:lstStyle/>
          <a:p>
            <a:fld id="{C13185EF-1279-4E0A-B210-7EB52A515200}" type="datetimeFigureOut">
              <a:rPr lang="de-DE" smtClean="0"/>
              <a:t>28.01.2023</a:t>
            </a:fld>
            <a:endParaRPr lang="de-DE"/>
          </a:p>
        </p:txBody>
      </p:sp>
      <p:sp>
        <p:nvSpPr>
          <p:cNvPr id="6" name="Fußzeilenplatzhalter 5">
            <a:extLst>
              <a:ext uri="{FF2B5EF4-FFF2-40B4-BE49-F238E27FC236}">
                <a16:creationId xmlns:a16="http://schemas.microsoft.com/office/drawing/2014/main" id="{703DBD1F-CAC3-A105-1B77-690DBCA3F064}"/>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7E30370F-EBAD-15B8-58BF-958B653FE65A}"/>
              </a:ext>
            </a:extLst>
          </p:cNvPr>
          <p:cNvSpPr>
            <a:spLocks noGrp="1"/>
          </p:cNvSpPr>
          <p:nvPr>
            <p:ph type="sldNum" sz="quarter" idx="12"/>
          </p:nvPr>
        </p:nvSpPr>
        <p:spPr/>
        <p:txBody>
          <a:bodyPr/>
          <a:lstStyle/>
          <a:p>
            <a:fld id="{2E086ED1-D405-471B-B4D0-F238B1B5EFA1}" type="slidenum">
              <a:rPr lang="de-DE" smtClean="0"/>
              <a:t>‹Nr.›</a:t>
            </a:fld>
            <a:endParaRPr lang="de-DE"/>
          </a:p>
        </p:txBody>
      </p:sp>
    </p:spTree>
    <p:extLst>
      <p:ext uri="{BB962C8B-B14F-4D97-AF65-F5344CB8AC3E}">
        <p14:creationId xmlns:p14="http://schemas.microsoft.com/office/powerpoint/2010/main" val="926865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BCDC17-5891-0F6E-78C8-B4672DA18B92}"/>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F4D30F14-D091-7686-5BE3-32A7999120F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F7026985-BBA8-23E0-1680-FA4DE548A5A5}"/>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838A23F4-5E9A-0E89-DC43-2416F93D230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5297A01B-979D-298B-C86E-0AD8FC27257A}"/>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017BFECC-4B90-85D6-1F37-9C19425A7C1B}"/>
              </a:ext>
            </a:extLst>
          </p:cNvPr>
          <p:cNvSpPr>
            <a:spLocks noGrp="1"/>
          </p:cNvSpPr>
          <p:nvPr>
            <p:ph type="dt" sz="half" idx="10"/>
          </p:nvPr>
        </p:nvSpPr>
        <p:spPr/>
        <p:txBody>
          <a:bodyPr/>
          <a:lstStyle/>
          <a:p>
            <a:fld id="{C13185EF-1279-4E0A-B210-7EB52A515200}" type="datetimeFigureOut">
              <a:rPr lang="de-DE" smtClean="0"/>
              <a:t>28.01.2023</a:t>
            </a:fld>
            <a:endParaRPr lang="de-DE"/>
          </a:p>
        </p:txBody>
      </p:sp>
      <p:sp>
        <p:nvSpPr>
          <p:cNvPr id="8" name="Fußzeilenplatzhalter 7">
            <a:extLst>
              <a:ext uri="{FF2B5EF4-FFF2-40B4-BE49-F238E27FC236}">
                <a16:creationId xmlns:a16="http://schemas.microsoft.com/office/drawing/2014/main" id="{691CD6AA-09A1-A699-7AA0-073013B371A0}"/>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92D4E545-A36A-D29A-7CD8-337A7888743B}"/>
              </a:ext>
            </a:extLst>
          </p:cNvPr>
          <p:cNvSpPr>
            <a:spLocks noGrp="1"/>
          </p:cNvSpPr>
          <p:nvPr>
            <p:ph type="sldNum" sz="quarter" idx="12"/>
          </p:nvPr>
        </p:nvSpPr>
        <p:spPr/>
        <p:txBody>
          <a:bodyPr/>
          <a:lstStyle/>
          <a:p>
            <a:fld id="{2E086ED1-D405-471B-B4D0-F238B1B5EFA1}" type="slidenum">
              <a:rPr lang="de-DE" smtClean="0"/>
              <a:t>‹Nr.›</a:t>
            </a:fld>
            <a:endParaRPr lang="de-DE"/>
          </a:p>
        </p:txBody>
      </p:sp>
    </p:spTree>
    <p:extLst>
      <p:ext uri="{BB962C8B-B14F-4D97-AF65-F5344CB8AC3E}">
        <p14:creationId xmlns:p14="http://schemas.microsoft.com/office/powerpoint/2010/main" val="1226408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989E32-84EF-7652-5A62-75D418459723}"/>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995E7199-1BCA-93CB-89C7-F3614EA9B592}"/>
              </a:ext>
            </a:extLst>
          </p:cNvPr>
          <p:cNvSpPr>
            <a:spLocks noGrp="1"/>
          </p:cNvSpPr>
          <p:nvPr>
            <p:ph type="dt" sz="half" idx="10"/>
          </p:nvPr>
        </p:nvSpPr>
        <p:spPr/>
        <p:txBody>
          <a:bodyPr/>
          <a:lstStyle/>
          <a:p>
            <a:fld id="{C13185EF-1279-4E0A-B210-7EB52A515200}" type="datetimeFigureOut">
              <a:rPr lang="de-DE" smtClean="0"/>
              <a:t>28.01.2023</a:t>
            </a:fld>
            <a:endParaRPr lang="de-DE"/>
          </a:p>
        </p:txBody>
      </p:sp>
      <p:sp>
        <p:nvSpPr>
          <p:cNvPr id="4" name="Fußzeilenplatzhalter 3">
            <a:extLst>
              <a:ext uri="{FF2B5EF4-FFF2-40B4-BE49-F238E27FC236}">
                <a16:creationId xmlns:a16="http://schemas.microsoft.com/office/drawing/2014/main" id="{D7DDE339-F95B-0612-0E76-D8E35074AFE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9E6E3C47-459B-7D41-3AED-C0A3F34B3C99}"/>
              </a:ext>
            </a:extLst>
          </p:cNvPr>
          <p:cNvSpPr>
            <a:spLocks noGrp="1"/>
          </p:cNvSpPr>
          <p:nvPr>
            <p:ph type="sldNum" sz="quarter" idx="12"/>
          </p:nvPr>
        </p:nvSpPr>
        <p:spPr/>
        <p:txBody>
          <a:bodyPr/>
          <a:lstStyle/>
          <a:p>
            <a:fld id="{2E086ED1-D405-471B-B4D0-F238B1B5EFA1}" type="slidenum">
              <a:rPr lang="de-DE" smtClean="0"/>
              <a:t>‹Nr.›</a:t>
            </a:fld>
            <a:endParaRPr lang="de-DE"/>
          </a:p>
        </p:txBody>
      </p:sp>
    </p:spTree>
    <p:extLst>
      <p:ext uri="{BB962C8B-B14F-4D97-AF65-F5344CB8AC3E}">
        <p14:creationId xmlns:p14="http://schemas.microsoft.com/office/powerpoint/2010/main" val="28734505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5742ACB4-0594-CECC-ACE6-F79549BA4E49}"/>
              </a:ext>
            </a:extLst>
          </p:cNvPr>
          <p:cNvSpPr>
            <a:spLocks noGrp="1"/>
          </p:cNvSpPr>
          <p:nvPr>
            <p:ph type="dt" sz="half" idx="10"/>
          </p:nvPr>
        </p:nvSpPr>
        <p:spPr/>
        <p:txBody>
          <a:bodyPr/>
          <a:lstStyle/>
          <a:p>
            <a:fld id="{C13185EF-1279-4E0A-B210-7EB52A515200}" type="datetimeFigureOut">
              <a:rPr lang="de-DE" smtClean="0"/>
              <a:t>28.01.2023</a:t>
            </a:fld>
            <a:endParaRPr lang="de-DE"/>
          </a:p>
        </p:txBody>
      </p:sp>
      <p:sp>
        <p:nvSpPr>
          <p:cNvPr id="3" name="Fußzeilenplatzhalter 2">
            <a:extLst>
              <a:ext uri="{FF2B5EF4-FFF2-40B4-BE49-F238E27FC236}">
                <a16:creationId xmlns:a16="http://schemas.microsoft.com/office/drawing/2014/main" id="{F70C8AD7-9F91-0939-0A1F-BAB2900E1278}"/>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809B7EEB-825A-123E-1D8B-06674A81712A}"/>
              </a:ext>
            </a:extLst>
          </p:cNvPr>
          <p:cNvSpPr>
            <a:spLocks noGrp="1"/>
          </p:cNvSpPr>
          <p:nvPr>
            <p:ph type="sldNum" sz="quarter" idx="12"/>
          </p:nvPr>
        </p:nvSpPr>
        <p:spPr/>
        <p:txBody>
          <a:bodyPr/>
          <a:lstStyle/>
          <a:p>
            <a:fld id="{2E086ED1-D405-471B-B4D0-F238B1B5EFA1}" type="slidenum">
              <a:rPr lang="de-DE" smtClean="0"/>
              <a:t>‹Nr.›</a:t>
            </a:fld>
            <a:endParaRPr lang="de-DE"/>
          </a:p>
        </p:txBody>
      </p:sp>
    </p:spTree>
    <p:extLst>
      <p:ext uri="{BB962C8B-B14F-4D97-AF65-F5344CB8AC3E}">
        <p14:creationId xmlns:p14="http://schemas.microsoft.com/office/powerpoint/2010/main" val="27832252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40A65-0EC0-D00C-FDF6-D74255B4A297}"/>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637356E0-BD7D-3FA7-5875-D6A948E4A03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A6CB5DE3-8CAC-E030-D327-3F50A76A87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B464EAF4-3099-EBB0-B046-8B52C17E178C}"/>
              </a:ext>
            </a:extLst>
          </p:cNvPr>
          <p:cNvSpPr>
            <a:spLocks noGrp="1"/>
          </p:cNvSpPr>
          <p:nvPr>
            <p:ph type="dt" sz="half" idx="10"/>
          </p:nvPr>
        </p:nvSpPr>
        <p:spPr/>
        <p:txBody>
          <a:bodyPr/>
          <a:lstStyle/>
          <a:p>
            <a:fld id="{C13185EF-1279-4E0A-B210-7EB52A515200}" type="datetimeFigureOut">
              <a:rPr lang="de-DE" smtClean="0"/>
              <a:t>28.01.2023</a:t>
            </a:fld>
            <a:endParaRPr lang="de-DE"/>
          </a:p>
        </p:txBody>
      </p:sp>
      <p:sp>
        <p:nvSpPr>
          <p:cNvPr id="6" name="Fußzeilenplatzhalter 5">
            <a:extLst>
              <a:ext uri="{FF2B5EF4-FFF2-40B4-BE49-F238E27FC236}">
                <a16:creationId xmlns:a16="http://schemas.microsoft.com/office/drawing/2014/main" id="{E50E0856-291A-F23A-0F33-65455AF4DC42}"/>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0BA23D9F-555E-27F2-4ADE-B441624A8699}"/>
              </a:ext>
            </a:extLst>
          </p:cNvPr>
          <p:cNvSpPr>
            <a:spLocks noGrp="1"/>
          </p:cNvSpPr>
          <p:nvPr>
            <p:ph type="sldNum" sz="quarter" idx="12"/>
          </p:nvPr>
        </p:nvSpPr>
        <p:spPr/>
        <p:txBody>
          <a:bodyPr/>
          <a:lstStyle/>
          <a:p>
            <a:fld id="{2E086ED1-D405-471B-B4D0-F238B1B5EFA1}" type="slidenum">
              <a:rPr lang="de-DE" smtClean="0"/>
              <a:t>‹Nr.›</a:t>
            </a:fld>
            <a:endParaRPr lang="de-DE"/>
          </a:p>
        </p:txBody>
      </p:sp>
    </p:spTree>
    <p:extLst>
      <p:ext uri="{BB962C8B-B14F-4D97-AF65-F5344CB8AC3E}">
        <p14:creationId xmlns:p14="http://schemas.microsoft.com/office/powerpoint/2010/main" val="1567003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5B44C3-8D31-3743-45F0-F6E93B2E017C}"/>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A99E9F0E-2E98-6788-2D38-DDA1136AB9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429F419A-78F7-758E-469F-FD8F2898DF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01D8EA19-B44A-74D4-3A4A-BE402CAF4AB4}"/>
              </a:ext>
            </a:extLst>
          </p:cNvPr>
          <p:cNvSpPr>
            <a:spLocks noGrp="1"/>
          </p:cNvSpPr>
          <p:nvPr>
            <p:ph type="dt" sz="half" idx="10"/>
          </p:nvPr>
        </p:nvSpPr>
        <p:spPr/>
        <p:txBody>
          <a:bodyPr/>
          <a:lstStyle/>
          <a:p>
            <a:fld id="{C13185EF-1279-4E0A-B210-7EB52A515200}" type="datetimeFigureOut">
              <a:rPr lang="de-DE" smtClean="0"/>
              <a:t>28.01.2023</a:t>
            </a:fld>
            <a:endParaRPr lang="de-DE"/>
          </a:p>
        </p:txBody>
      </p:sp>
      <p:sp>
        <p:nvSpPr>
          <p:cNvPr id="6" name="Fußzeilenplatzhalter 5">
            <a:extLst>
              <a:ext uri="{FF2B5EF4-FFF2-40B4-BE49-F238E27FC236}">
                <a16:creationId xmlns:a16="http://schemas.microsoft.com/office/drawing/2014/main" id="{FCA1A5D1-FB56-E851-000E-119C7BD76CBC}"/>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83D007A1-1509-018E-39AA-D8F376DD5784}"/>
              </a:ext>
            </a:extLst>
          </p:cNvPr>
          <p:cNvSpPr>
            <a:spLocks noGrp="1"/>
          </p:cNvSpPr>
          <p:nvPr>
            <p:ph type="sldNum" sz="quarter" idx="12"/>
          </p:nvPr>
        </p:nvSpPr>
        <p:spPr/>
        <p:txBody>
          <a:bodyPr/>
          <a:lstStyle/>
          <a:p>
            <a:fld id="{2E086ED1-D405-471B-B4D0-F238B1B5EFA1}" type="slidenum">
              <a:rPr lang="de-DE" smtClean="0"/>
              <a:t>‹Nr.›</a:t>
            </a:fld>
            <a:endParaRPr lang="de-DE"/>
          </a:p>
        </p:txBody>
      </p:sp>
    </p:spTree>
    <p:extLst>
      <p:ext uri="{BB962C8B-B14F-4D97-AF65-F5344CB8AC3E}">
        <p14:creationId xmlns:p14="http://schemas.microsoft.com/office/powerpoint/2010/main" val="1597290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821C826F-E1D8-D806-CE21-A5F66B84AB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03239FD0-CF88-4B9D-FD96-926A4D2FF26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33F5846F-C878-8AEC-F42E-64DEDCDED16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3185EF-1279-4E0A-B210-7EB52A515200}" type="datetimeFigureOut">
              <a:rPr lang="de-DE" smtClean="0"/>
              <a:t>28.01.2023</a:t>
            </a:fld>
            <a:endParaRPr lang="de-DE"/>
          </a:p>
        </p:txBody>
      </p:sp>
      <p:sp>
        <p:nvSpPr>
          <p:cNvPr id="5" name="Fußzeilenplatzhalter 4">
            <a:extLst>
              <a:ext uri="{FF2B5EF4-FFF2-40B4-BE49-F238E27FC236}">
                <a16:creationId xmlns:a16="http://schemas.microsoft.com/office/drawing/2014/main" id="{BA193426-44A0-5CE7-A2EA-10A02CCEF71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9F10525E-724C-1A94-A628-5FB2AE5E752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086ED1-D405-471B-B4D0-F238B1B5EFA1}" type="slidenum">
              <a:rPr lang="de-DE" smtClean="0"/>
              <a:t>‹Nr.›</a:t>
            </a:fld>
            <a:endParaRPr lang="de-DE"/>
          </a:p>
        </p:txBody>
      </p:sp>
    </p:spTree>
    <p:extLst>
      <p:ext uri="{BB962C8B-B14F-4D97-AF65-F5344CB8AC3E}">
        <p14:creationId xmlns:p14="http://schemas.microsoft.com/office/powerpoint/2010/main" val="35056781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audio" Target="../media/audio1.wav"/><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audio3.wav"/><Relationship Id="rId7" Type="http://schemas.openxmlformats.org/officeDocument/2006/relationships/image" Target="../media/image2.png"/><Relationship Id="rId2" Type="http://schemas.openxmlformats.org/officeDocument/2006/relationships/audio" Target="../media/audio2.wav"/><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6.png"/><Relationship Id="rId4" Type="http://schemas.openxmlformats.org/officeDocument/2006/relationships/audio" Target="../media/audio4.wav"/><Relationship Id="rId9" Type="http://schemas.openxmlformats.org/officeDocument/2006/relationships/image" Target="../media/image1.jpg"/></Relationships>
</file>

<file path=ppt/slides/_rels/slide1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audio3.wav"/><Relationship Id="rId7" Type="http://schemas.openxmlformats.org/officeDocument/2006/relationships/image" Target="../media/image2.png"/><Relationship Id="rId2" Type="http://schemas.openxmlformats.org/officeDocument/2006/relationships/audio" Target="../media/audio2.wav"/><Relationship Id="rId1" Type="http://schemas.openxmlformats.org/officeDocument/2006/relationships/slideLayout" Target="../slideLayouts/slideLayout2.xml"/><Relationship Id="rId6" Type="http://schemas.openxmlformats.org/officeDocument/2006/relationships/image" Target="../media/image24.jpg"/><Relationship Id="rId5" Type="http://schemas.openxmlformats.org/officeDocument/2006/relationships/image" Target="../media/image23.png"/><Relationship Id="rId10" Type="http://schemas.openxmlformats.org/officeDocument/2006/relationships/image" Target="../media/image9.png"/><Relationship Id="rId4" Type="http://schemas.openxmlformats.org/officeDocument/2006/relationships/audio" Target="../media/audio4.wav"/><Relationship Id="rId9" Type="http://schemas.openxmlformats.org/officeDocument/2006/relationships/image" Target="../media/image1.jp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4.jpg"/><Relationship Id="rId2" Type="http://schemas.openxmlformats.org/officeDocument/2006/relationships/audio" Target="../media/audio4.wav"/><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2.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audio3.wav"/><Relationship Id="rId7" Type="http://schemas.openxmlformats.org/officeDocument/2006/relationships/image" Target="../media/image2.png"/><Relationship Id="rId2" Type="http://schemas.openxmlformats.org/officeDocument/2006/relationships/audio" Target="../media/audio2.wav"/><Relationship Id="rId1" Type="http://schemas.openxmlformats.org/officeDocument/2006/relationships/slideLayout" Target="../slideLayouts/slideLayout2.xml"/><Relationship Id="rId6" Type="http://schemas.openxmlformats.org/officeDocument/2006/relationships/image" Target="../media/image27.jpg"/><Relationship Id="rId5" Type="http://schemas.openxmlformats.org/officeDocument/2006/relationships/image" Target="../media/image23.png"/><Relationship Id="rId10" Type="http://schemas.openxmlformats.org/officeDocument/2006/relationships/image" Target="../media/image9.png"/><Relationship Id="rId4" Type="http://schemas.openxmlformats.org/officeDocument/2006/relationships/audio" Target="../media/audio4.wav"/><Relationship Id="rId9" Type="http://schemas.openxmlformats.org/officeDocument/2006/relationships/image" Target="../media/image1.jpg"/></Relationships>
</file>

<file path=ppt/slides/_rels/slide1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audio3.wav"/><Relationship Id="rId7" Type="http://schemas.openxmlformats.org/officeDocument/2006/relationships/image" Target="../media/image2.png"/><Relationship Id="rId2" Type="http://schemas.openxmlformats.org/officeDocument/2006/relationships/audio" Target="../media/audio2.wav"/><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3.png"/><Relationship Id="rId10" Type="http://schemas.openxmlformats.org/officeDocument/2006/relationships/image" Target="../media/image6.png"/><Relationship Id="rId4" Type="http://schemas.openxmlformats.org/officeDocument/2006/relationships/audio" Target="../media/audio4.wav"/><Relationship Id="rId9" Type="http://schemas.openxmlformats.org/officeDocument/2006/relationships/image" Target="../media/image1.jpg"/></Relationships>
</file>

<file path=ppt/slides/_rels/slide1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audio3.wav"/><Relationship Id="rId7" Type="http://schemas.openxmlformats.org/officeDocument/2006/relationships/image" Target="../media/image2.png"/><Relationship Id="rId2" Type="http://schemas.openxmlformats.org/officeDocument/2006/relationships/audio" Target="../media/audio2.wav"/><Relationship Id="rId1" Type="http://schemas.openxmlformats.org/officeDocument/2006/relationships/slideLayout" Target="../slideLayouts/slideLayout2.xml"/><Relationship Id="rId6" Type="http://schemas.openxmlformats.org/officeDocument/2006/relationships/image" Target="../media/image29.png"/><Relationship Id="rId11" Type="http://schemas.openxmlformats.org/officeDocument/2006/relationships/image" Target="../media/image9.png"/><Relationship Id="rId5" Type="http://schemas.openxmlformats.org/officeDocument/2006/relationships/image" Target="../media/image23.png"/><Relationship Id="rId10" Type="http://schemas.openxmlformats.org/officeDocument/2006/relationships/image" Target="../media/image6.png"/><Relationship Id="rId4" Type="http://schemas.openxmlformats.org/officeDocument/2006/relationships/audio" Target="../media/audio4.wav"/><Relationship Id="rId9" Type="http://schemas.openxmlformats.org/officeDocument/2006/relationships/image" Target="../media/image30.png"/></Relationships>
</file>

<file path=ppt/slides/_rels/slide1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audio3.wav"/><Relationship Id="rId7" Type="http://schemas.openxmlformats.org/officeDocument/2006/relationships/image" Target="../media/image2.png"/><Relationship Id="rId2" Type="http://schemas.openxmlformats.org/officeDocument/2006/relationships/audio" Target="../media/audio2.wav"/><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23.png"/><Relationship Id="rId10" Type="http://schemas.openxmlformats.org/officeDocument/2006/relationships/image" Target="../media/image6.png"/><Relationship Id="rId4" Type="http://schemas.openxmlformats.org/officeDocument/2006/relationships/audio" Target="../media/audio4.wav"/><Relationship Id="rId9" Type="http://schemas.openxmlformats.org/officeDocument/2006/relationships/image" Target="../media/image1.jpg"/></Relationships>
</file>

<file path=ppt/slides/_rels/slide1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audio3.wav"/><Relationship Id="rId7" Type="http://schemas.openxmlformats.org/officeDocument/2006/relationships/image" Target="../media/image2.png"/><Relationship Id="rId2" Type="http://schemas.openxmlformats.org/officeDocument/2006/relationships/audio" Target="../media/audio2.wav"/><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23.png"/><Relationship Id="rId10" Type="http://schemas.openxmlformats.org/officeDocument/2006/relationships/image" Target="../media/image6.png"/><Relationship Id="rId4" Type="http://schemas.openxmlformats.org/officeDocument/2006/relationships/audio" Target="../media/audio4.wav"/><Relationship Id="rId9" Type="http://schemas.openxmlformats.org/officeDocument/2006/relationships/image" Target="../media/image1.jpg"/></Relationships>
</file>

<file path=ppt/slides/_rels/slide1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audio3.wav"/><Relationship Id="rId7" Type="http://schemas.openxmlformats.org/officeDocument/2006/relationships/image" Target="../media/image2.png"/><Relationship Id="rId2" Type="http://schemas.openxmlformats.org/officeDocument/2006/relationships/audio" Target="../media/audio2.wav"/><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23.png"/><Relationship Id="rId10" Type="http://schemas.openxmlformats.org/officeDocument/2006/relationships/image" Target="../media/image6.png"/><Relationship Id="rId4" Type="http://schemas.openxmlformats.org/officeDocument/2006/relationships/audio" Target="../media/audio4.wav"/><Relationship Id="rId9" Type="http://schemas.openxmlformats.org/officeDocument/2006/relationships/image" Target="../media/image1.jpg"/></Relationships>
</file>

<file path=ppt/slides/_rels/slide1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audio3.wav"/><Relationship Id="rId7" Type="http://schemas.openxmlformats.org/officeDocument/2006/relationships/image" Target="../media/image2.png"/><Relationship Id="rId2" Type="http://schemas.openxmlformats.org/officeDocument/2006/relationships/audio" Target="../media/audio2.wav"/><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23.png"/><Relationship Id="rId10" Type="http://schemas.openxmlformats.org/officeDocument/2006/relationships/image" Target="../media/image6.png"/><Relationship Id="rId4" Type="http://schemas.openxmlformats.org/officeDocument/2006/relationships/audio" Target="../media/audio4.wav"/><Relationship Id="rId9" Type="http://schemas.openxmlformats.org/officeDocument/2006/relationships/image" Target="../media/image1.jpg"/></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audio3.wav"/><Relationship Id="rId7" Type="http://schemas.openxmlformats.org/officeDocument/2006/relationships/image" Target="../media/image2.png"/><Relationship Id="rId2" Type="http://schemas.openxmlformats.org/officeDocument/2006/relationships/audio" Target="../media/audio2.wav"/><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6.png"/><Relationship Id="rId4" Type="http://schemas.openxmlformats.org/officeDocument/2006/relationships/audio" Target="../media/audio4.wav"/><Relationship Id="rId9" Type="http://schemas.openxmlformats.org/officeDocument/2006/relationships/image" Target="../media/image1.jpg"/></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audio" Target="../media/audio6.wav"/><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audio3.wav"/><Relationship Id="rId7" Type="http://schemas.openxmlformats.org/officeDocument/2006/relationships/image" Target="../media/image2.png"/><Relationship Id="rId2" Type="http://schemas.openxmlformats.org/officeDocument/2006/relationships/audio" Target="../media/audio2.wav"/><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png"/><Relationship Id="rId10" Type="http://schemas.openxmlformats.org/officeDocument/2006/relationships/image" Target="../media/image9.png"/><Relationship Id="rId4" Type="http://schemas.openxmlformats.org/officeDocument/2006/relationships/audio" Target="../media/audio4.wav"/><Relationship Id="rId9" Type="http://schemas.openxmlformats.org/officeDocument/2006/relationships/image" Target="../media/image1.jpg"/></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audio3.wav"/><Relationship Id="rId7" Type="http://schemas.openxmlformats.org/officeDocument/2006/relationships/image" Target="../media/image2.png"/><Relationship Id="rId2" Type="http://schemas.openxmlformats.org/officeDocument/2006/relationships/audio" Target="../media/audio2.wav"/><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6.png"/><Relationship Id="rId4" Type="http://schemas.openxmlformats.org/officeDocument/2006/relationships/audio" Target="../media/audio4.wav"/><Relationship Id="rId9" Type="http://schemas.openxmlformats.org/officeDocument/2006/relationships/image" Target="../media/image1.jp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3.jpg"/><Relationship Id="rId2" Type="http://schemas.openxmlformats.org/officeDocument/2006/relationships/audio" Target="../media/audio4.wav"/><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audio3.wav"/><Relationship Id="rId7" Type="http://schemas.openxmlformats.org/officeDocument/2006/relationships/image" Target="../media/image2.png"/><Relationship Id="rId2" Type="http://schemas.openxmlformats.org/officeDocument/2006/relationships/audio" Target="../media/audio2.wav"/><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10" Type="http://schemas.openxmlformats.org/officeDocument/2006/relationships/image" Target="../media/image6.png"/><Relationship Id="rId4" Type="http://schemas.openxmlformats.org/officeDocument/2006/relationships/audio" Target="../media/audio4.wav"/><Relationship Id="rId9" Type="http://schemas.openxmlformats.org/officeDocument/2006/relationships/image" Target="../media/image1.jpg"/></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audio3.wav"/><Relationship Id="rId7" Type="http://schemas.openxmlformats.org/officeDocument/2006/relationships/image" Target="../media/image2.png"/><Relationship Id="rId2" Type="http://schemas.openxmlformats.org/officeDocument/2006/relationships/audio" Target="../media/audio2.wav"/><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6.png"/><Relationship Id="rId4" Type="http://schemas.openxmlformats.org/officeDocument/2006/relationships/audio" Target="../media/audio4.wav"/><Relationship Id="rId9" Type="http://schemas.openxmlformats.org/officeDocument/2006/relationships/image" Target="../media/image1.jpg"/></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audio" Target="../media/audio3.wav"/><Relationship Id="rId7" Type="http://schemas.openxmlformats.org/officeDocument/2006/relationships/image" Target="../media/image5.png"/><Relationship Id="rId2" Type="http://schemas.openxmlformats.org/officeDocument/2006/relationships/audio" Target="../media/audio2.wav"/><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8.jfif"/><Relationship Id="rId4" Type="http://schemas.openxmlformats.org/officeDocument/2006/relationships/audio" Target="../media/audio5.wav"/><Relationship Id="rId9" Type="http://schemas.openxmlformats.org/officeDocument/2006/relationships/image" Target="../media/image9.png"/></Relationships>
</file>

<file path=ppt/slides/_rels/slide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audio3.wav"/><Relationship Id="rId7" Type="http://schemas.openxmlformats.org/officeDocument/2006/relationships/image" Target="../media/image2.png"/><Relationship Id="rId2" Type="http://schemas.openxmlformats.org/officeDocument/2006/relationships/audio" Target="../media/audio2.wav"/><Relationship Id="rId1" Type="http://schemas.openxmlformats.org/officeDocument/2006/relationships/slideLayout" Target="../slideLayouts/slideLayout2.xml"/><Relationship Id="rId6" Type="http://schemas.openxmlformats.org/officeDocument/2006/relationships/image" Target="../media/image20.jpg"/><Relationship Id="rId5" Type="http://schemas.openxmlformats.org/officeDocument/2006/relationships/image" Target="../media/image19.png"/><Relationship Id="rId10" Type="http://schemas.openxmlformats.org/officeDocument/2006/relationships/image" Target="../media/image9.png"/><Relationship Id="rId4" Type="http://schemas.openxmlformats.org/officeDocument/2006/relationships/audio" Target="../media/audio4.wav"/><Relationship Id="rId9"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0B51DDB3-8590-41F6-A534-7629A829E2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05084" y="-3722001"/>
            <a:ext cx="20116800" cy="14081760"/>
          </a:xfrm>
          <a:prstGeom prst="rect">
            <a:avLst/>
          </a:prstGeom>
        </p:spPr>
      </p:pic>
      <p:pic>
        <p:nvPicPr>
          <p:cNvPr id="10" name="Grafik 9">
            <a:extLst>
              <a:ext uri="{FF2B5EF4-FFF2-40B4-BE49-F238E27FC236}">
                <a16:creationId xmlns:a16="http://schemas.microsoft.com/office/drawing/2014/main" id="{CD5BB677-9420-D8F8-0569-72C186A6E0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81304" y="-349646"/>
            <a:ext cx="9144019" cy="6400813"/>
          </a:xfrm>
          <a:prstGeom prst="rect">
            <a:avLst/>
          </a:prstGeom>
        </p:spPr>
      </p:pic>
      <p:sp>
        <p:nvSpPr>
          <p:cNvPr id="8" name="Textfeld 7">
            <a:hlinkClick r:id="" action="ppaction://hlinkshowjump?jump=nextslide"/>
            <a:extLst>
              <a:ext uri="{FF2B5EF4-FFF2-40B4-BE49-F238E27FC236}">
                <a16:creationId xmlns:a16="http://schemas.microsoft.com/office/drawing/2014/main" id="{3AF94956-DCF0-C810-5C02-B40D7E9ECCCD}"/>
              </a:ext>
            </a:extLst>
          </p:cNvPr>
          <p:cNvSpPr txBox="1"/>
          <p:nvPr/>
        </p:nvSpPr>
        <p:spPr>
          <a:xfrm>
            <a:off x="4859489" y="5683289"/>
            <a:ext cx="2787651" cy="367878"/>
          </a:xfrm>
          <a:prstGeom prst="rect">
            <a:avLst/>
          </a:prstGeom>
          <a:gradFill>
            <a:gsLst>
              <a:gs pos="0">
                <a:schemeClr val="accent6"/>
              </a:gs>
              <a:gs pos="53000">
                <a:schemeClr val="accent6">
                  <a:lumMod val="40000"/>
                  <a:lumOff val="60000"/>
                </a:schemeClr>
              </a:gs>
              <a:gs pos="100000">
                <a:schemeClr val="accent6"/>
              </a:gs>
            </a:gsLst>
            <a:lin ang="11400000" scaled="0"/>
          </a:gradFill>
          <a:ln w="88900">
            <a:solidFill>
              <a:schemeClr val="accent6"/>
            </a:solidFill>
          </a:ln>
        </p:spPr>
        <p:txBody>
          <a:bodyPr wrap="square" tIns="0" bIns="90000" rtlCol="0">
            <a:spAutoFit/>
          </a:bodyPr>
          <a:lstStyle/>
          <a:p>
            <a:pPr algn="ctr"/>
            <a:r>
              <a:rPr lang="de-DE" dirty="0">
                <a:latin typeface="Spaced" pitchFamily="50" charset="0"/>
              </a:rPr>
              <a:t>START</a:t>
            </a:r>
          </a:p>
        </p:txBody>
      </p:sp>
    </p:spTree>
    <p:extLst>
      <p:ext uri="{BB962C8B-B14F-4D97-AF65-F5344CB8AC3E}">
        <p14:creationId xmlns:p14="http://schemas.microsoft.com/office/powerpoint/2010/main" val="1216382908"/>
      </p:ext>
    </p:extLst>
  </p:cSld>
  <p:clrMapOvr>
    <a:masterClrMapping/>
  </p:clrMapOvr>
  <mc:AlternateContent xmlns:mc="http://schemas.openxmlformats.org/markup-compatibility/2006">
    <mc:Choice xmlns:p14="http://schemas.microsoft.com/office/powerpoint/2010/main" Requires="p14">
      <p:transition p14:dur="10" advClick="0"/>
    </mc:Choice>
    <mc:Fallback>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30000" fill="hold"/>
                                        <p:tgtEl>
                                          <p:spTgt spid="5"/>
                                        </p:tgtEl>
                                        <p:attrNameLst>
                                          <p:attrName>r</p:attrName>
                                        </p:attrNameLst>
                                      </p:cBhvr>
                                    </p:animRot>
                                  </p:childTnLst>
                                  <p:subTnLst>
                                    <p:audio>
                                      <p:cMediaNode>
                                        <p:cTn display="0" masterRel="sameClick">
                                          <p:stCondLst>
                                            <p:cond evt="begin" delay="0">
                                              <p:tn val="5"/>
                                            </p:cond>
                                          </p:stCondLst>
                                          <p:endCondLst>
                                            <p:cond evt="onStopAudio" delay="0">
                                              <p:tgtEl>
                                                <p:sldTgt/>
                                              </p:tgtEl>
                                            </p:cond>
                                          </p:endCondLst>
                                        </p:cTn>
                                        <p:tgtEl>
                                          <p:sndTgt r:embed="rId2" name="intro_outro_lan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39000" b="-39000"/>
          </a:stretch>
        </a:blipFill>
        <a:effectLst/>
      </p:bgPr>
    </p:bg>
    <p:spTree>
      <p:nvGrpSpPr>
        <p:cNvPr id="1" name=""/>
        <p:cNvGrpSpPr/>
        <p:nvPr/>
      </p:nvGrpSpPr>
      <p:grpSpPr>
        <a:xfrm>
          <a:off x="0" y="0"/>
          <a:ext cx="0" cy="0"/>
          <a:chOff x="0" y="0"/>
          <a:chExt cx="0" cy="0"/>
        </a:xfrm>
      </p:grpSpPr>
      <p:sp>
        <p:nvSpPr>
          <p:cNvPr id="9" name="Textfeld 8">
            <a:extLst>
              <a:ext uri="{FF2B5EF4-FFF2-40B4-BE49-F238E27FC236}">
                <a16:creationId xmlns:a16="http://schemas.microsoft.com/office/drawing/2014/main" id="{50A2660D-94E1-DC3F-6DF0-52FBD39F01F7}"/>
              </a:ext>
            </a:extLst>
          </p:cNvPr>
          <p:cNvSpPr txBox="1"/>
          <p:nvPr/>
        </p:nvSpPr>
        <p:spPr>
          <a:xfrm>
            <a:off x="124324" y="488843"/>
            <a:ext cx="3793252" cy="1200329"/>
          </a:xfrm>
          <a:prstGeom prst="rect">
            <a:avLst/>
          </a:prstGeom>
          <a:noFill/>
        </p:spPr>
        <p:txBody>
          <a:bodyPr wrap="square" rtlCol="0">
            <a:spAutoFit/>
          </a:bodyPr>
          <a:lstStyle/>
          <a:p>
            <a:r>
              <a:rPr lang="de-DE" sz="2400" dirty="0">
                <a:solidFill>
                  <a:schemeClr val="bg1"/>
                </a:solidFill>
                <a:latin typeface="Spaced" pitchFamily="50" charset="0"/>
              </a:rPr>
              <a:t>Stammt Diese Website von einer AI oder nicht?</a:t>
            </a:r>
          </a:p>
        </p:txBody>
      </p:sp>
      <p:pic>
        <p:nvPicPr>
          <p:cNvPr id="11" name="Grafik 10">
            <a:extLst>
              <a:ext uri="{FF2B5EF4-FFF2-40B4-BE49-F238E27FC236}">
                <a16:creationId xmlns:a16="http://schemas.microsoft.com/office/drawing/2014/main" id="{7EF1D66B-B65E-5C17-5178-D51EE4D876CB}"/>
              </a:ext>
            </a:extLst>
          </p:cNvPr>
          <p:cNvPicPr>
            <a:picLocks noChangeAspect="1"/>
          </p:cNvPicPr>
          <p:nvPr/>
        </p:nvPicPr>
        <p:blipFill>
          <a:blip r:embed="rId6">
            <a:extLst>
              <a:ext uri="{28A0092B-C50C-407E-A947-70E740481C1C}">
                <a14:useLocalDpi xmlns:a14="http://schemas.microsoft.com/office/drawing/2010/main" val="0"/>
              </a:ext>
            </a:extLst>
          </a:blip>
          <a:srcRect l="7845" r="7845"/>
          <a:stretch/>
        </p:blipFill>
        <p:spPr>
          <a:xfrm>
            <a:off x="3732421" y="1295579"/>
            <a:ext cx="4498556" cy="430283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7" name="Textfeld 16">
            <a:extLst>
              <a:ext uri="{FF2B5EF4-FFF2-40B4-BE49-F238E27FC236}">
                <a16:creationId xmlns:a16="http://schemas.microsoft.com/office/drawing/2014/main" id="{55A1B3B8-5EE5-1E55-06C0-7B79FBEF252E}"/>
              </a:ext>
            </a:extLst>
          </p:cNvPr>
          <p:cNvSpPr txBox="1"/>
          <p:nvPr/>
        </p:nvSpPr>
        <p:spPr>
          <a:xfrm>
            <a:off x="4587874" y="6104203"/>
            <a:ext cx="2787651" cy="422405"/>
          </a:xfrm>
          <a:prstGeom prst="rect">
            <a:avLst/>
          </a:prstGeom>
          <a:gradFill>
            <a:gsLst>
              <a:gs pos="0">
                <a:schemeClr val="accent6"/>
              </a:gs>
              <a:gs pos="53000">
                <a:schemeClr val="accent6">
                  <a:lumMod val="40000"/>
                  <a:lumOff val="60000"/>
                </a:schemeClr>
              </a:gs>
              <a:gs pos="100000">
                <a:schemeClr val="accent6"/>
              </a:gs>
            </a:gsLst>
            <a:lin ang="11400000" scaled="0"/>
          </a:gradFill>
          <a:ln w="88900">
            <a:solidFill>
              <a:schemeClr val="accent6"/>
            </a:solidFill>
          </a:ln>
        </p:spPr>
        <p:txBody>
          <a:bodyPr wrap="square" tIns="36000" bIns="108000" rtlCol="0">
            <a:spAutoFit/>
          </a:bodyPr>
          <a:lstStyle/>
          <a:p>
            <a:pPr algn="ctr"/>
            <a:r>
              <a:rPr lang="de-DE" dirty="0">
                <a:latin typeface="Spaced" pitchFamily="50" charset="0"/>
              </a:rPr>
              <a:t>AUFLÖSUNG</a:t>
            </a:r>
          </a:p>
        </p:txBody>
      </p:sp>
      <p:sp>
        <p:nvSpPr>
          <p:cNvPr id="6" name="Rechteck 5">
            <a:extLst>
              <a:ext uri="{FF2B5EF4-FFF2-40B4-BE49-F238E27FC236}">
                <a16:creationId xmlns:a16="http://schemas.microsoft.com/office/drawing/2014/main" id="{A202BE47-238D-C206-CE8A-152C733FA2AA}"/>
              </a:ext>
            </a:extLst>
          </p:cNvPr>
          <p:cNvSpPr/>
          <p:nvPr/>
        </p:nvSpPr>
        <p:spPr>
          <a:xfrm>
            <a:off x="12699" y="6675703"/>
            <a:ext cx="12192000" cy="197091"/>
          </a:xfrm>
          <a:prstGeom prst="rect">
            <a:avLst/>
          </a:prstGeom>
          <a:gradFill>
            <a:gsLst>
              <a:gs pos="0">
                <a:schemeClr val="accent6"/>
              </a:gs>
              <a:gs pos="53000">
                <a:schemeClr val="accent6">
                  <a:lumMod val="40000"/>
                  <a:lumOff val="60000"/>
                </a:schemeClr>
              </a:gs>
              <a:gs pos="100000">
                <a:schemeClr val="accent6"/>
              </a:gs>
            </a:gsLst>
            <a:lin ang="11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4" name="Grafik 13">
            <a:extLst>
              <a:ext uri="{FF2B5EF4-FFF2-40B4-BE49-F238E27FC236}">
                <a16:creationId xmlns:a16="http://schemas.microsoft.com/office/drawing/2014/main" id="{78EBF6F9-DFC1-AD2F-E6AF-C1124E44FD3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20609" y="-225029"/>
            <a:ext cx="1747066" cy="1222946"/>
          </a:xfrm>
          <a:prstGeom prst="rect">
            <a:avLst/>
          </a:prstGeom>
        </p:spPr>
      </p:pic>
      <p:pic>
        <p:nvPicPr>
          <p:cNvPr id="15" name="Grafik 14">
            <a:hlinkClick r:id="" action="ppaction://hlinkshowjump?jump=nextslide"/>
            <a:extLst>
              <a:ext uri="{FF2B5EF4-FFF2-40B4-BE49-F238E27FC236}">
                <a16:creationId xmlns:a16="http://schemas.microsoft.com/office/drawing/2014/main" id="{1B7A1653-5D9A-2B5E-3F8D-C01CD6773256}"/>
              </a:ext>
            </a:extLst>
          </p:cNvPr>
          <p:cNvPicPr>
            <a:picLocks noChangeAspect="1"/>
          </p:cNvPicPr>
          <p:nvPr/>
        </p:nvPicPr>
        <p:blipFill>
          <a:blip r:embed="rId8">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1313897" y="5993584"/>
            <a:ext cx="643642" cy="643642"/>
          </a:xfrm>
          <a:prstGeom prst="rect">
            <a:avLst/>
          </a:prstGeom>
        </p:spPr>
      </p:pic>
      <p:sp>
        <p:nvSpPr>
          <p:cNvPr id="18" name="Textfeld 17">
            <a:extLst>
              <a:ext uri="{FF2B5EF4-FFF2-40B4-BE49-F238E27FC236}">
                <a16:creationId xmlns:a16="http://schemas.microsoft.com/office/drawing/2014/main" id="{F2500195-A9AF-04EF-3EDD-255181A830ED}"/>
              </a:ext>
            </a:extLst>
          </p:cNvPr>
          <p:cNvSpPr txBox="1"/>
          <p:nvPr/>
        </p:nvSpPr>
        <p:spPr>
          <a:xfrm>
            <a:off x="9323753" y="2051508"/>
            <a:ext cx="2880946" cy="1938992"/>
          </a:xfrm>
          <a:prstGeom prst="rect">
            <a:avLst/>
          </a:prstGeom>
          <a:gradFill>
            <a:gsLst>
              <a:gs pos="0">
                <a:schemeClr val="dk1">
                  <a:lumMod val="110000"/>
                  <a:satMod val="105000"/>
                  <a:tint val="67000"/>
                  <a:alpha val="52000"/>
                </a:schemeClr>
              </a:gs>
              <a:gs pos="50000">
                <a:schemeClr val="dk1">
                  <a:lumMod val="105000"/>
                  <a:satMod val="103000"/>
                  <a:tint val="73000"/>
                  <a:alpha val="52000"/>
                </a:schemeClr>
              </a:gs>
              <a:gs pos="100000">
                <a:schemeClr val="dk1">
                  <a:lumMod val="105000"/>
                  <a:satMod val="109000"/>
                  <a:tint val="81000"/>
                  <a:alpha val="56000"/>
                </a:schemeClr>
              </a:gs>
            </a:gsLst>
          </a:gradFill>
        </p:spPr>
        <p:style>
          <a:lnRef idx="1">
            <a:schemeClr val="dk1"/>
          </a:lnRef>
          <a:fillRef idx="2">
            <a:schemeClr val="dk1"/>
          </a:fillRef>
          <a:effectRef idx="1">
            <a:schemeClr val="dk1"/>
          </a:effectRef>
          <a:fontRef idx="minor">
            <a:schemeClr val="dk1"/>
          </a:fontRef>
        </p:style>
        <p:txBody>
          <a:bodyPr wrap="square" rtlCol="0">
            <a:spAutoFit/>
          </a:bodyPr>
          <a:lstStyle/>
          <a:p>
            <a:r>
              <a:rPr lang="en-US" dirty="0">
                <a:latin typeface="Spaced" pitchFamily="50" charset="0"/>
              </a:rPr>
              <a:t>Quelle</a:t>
            </a:r>
          </a:p>
          <a:p>
            <a:endParaRPr lang="en-US" dirty="0">
              <a:latin typeface="Spaced" pitchFamily="50" charset="0"/>
            </a:endParaRPr>
          </a:p>
          <a:p>
            <a:r>
              <a:rPr lang="de-DE" dirty="0">
                <a:latin typeface="Spaced" pitchFamily="50" charset="0"/>
              </a:rPr>
              <a:t>Bilder: </a:t>
            </a:r>
            <a:r>
              <a:rPr lang="de-DE" dirty="0" err="1">
                <a:latin typeface="Spaced" pitchFamily="50" charset="0"/>
              </a:rPr>
              <a:t>Stable</a:t>
            </a:r>
            <a:r>
              <a:rPr lang="de-DE" dirty="0">
                <a:latin typeface="Spaced" pitchFamily="50" charset="0"/>
              </a:rPr>
              <a:t> Diffusion</a:t>
            </a:r>
          </a:p>
          <a:p>
            <a:r>
              <a:rPr lang="de-DE" dirty="0">
                <a:latin typeface="Spaced" pitchFamily="50" charset="0"/>
              </a:rPr>
              <a:t>Code: </a:t>
            </a:r>
            <a:r>
              <a:rPr lang="de-DE" dirty="0" err="1">
                <a:latin typeface="Spaced" pitchFamily="50" charset="0"/>
              </a:rPr>
              <a:t>ChatGPT</a:t>
            </a:r>
            <a:endParaRPr lang="de-DE" dirty="0">
              <a:latin typeface="Spaced" pitchFamily="50" charset="0"/>
            </a:endParaRPr>
          </a:p>
          <a:p>
            <a:r>
              <a:rPr lang="de-DE" dirty="0">
                <a:latin typeface="Spaced" pitchFamily="50" charset="0"/>
              </a:rPr>
              <a:t>Texte: </a:t>
            </a:r>
            <a:r>
              <a:rPr lang="de-DE" dirty="0" err="1">
                <a:latin typeface="Spaced" pitchFamily="50" charset="0"/>
              </a:rPr>
              <a:t>Chatgpt</a:t>
            </a:r>
            <a:endParaRPr lang="en-US" dirty="0">
              <a:latin typeface="Spaced" pitchFamily="50" charset="0"/>
            </a:endParaRPr>
          </a:p>
          <a:p>
            <a:endParaRPr lang="en-US" sz="1200" dirty="0">
              <a:latin typeface="Spaced" pitchFamily="50" charset="0"/>
            </a:endParaRPr>
          </a:p>
        </p:txBody>
      </p:sp>
      <p:sp>
        <p:nvSpPr>
          <p:cNvPr id="2" name="Textfeld 1">
            <a:extLst>
              <a:ext uri="{FF2B5EF4-FFF2-40B4-BE49-F238E27FC236}">
                <a16:creationId xmlns:a16="http://schemas.microsoft.com/office/drawing/2014/main" id="{8EFCD8F6-3023-236E-D86B-EB28B73AF06D}"/>
              </a:ext>
            </a:extLst>
          </p:cNvPr>
          <p:cNvSpPr txBox="1"/>
          <p:nvPr/>
        </p:nvSpPr>
        <p:spPr>
          <a:xfrm>
            <a:off x="4379790" y="3253893"/>
            <a:ext cx="3457818" cy="772107"/>
          </a:xfrm>
          <a:prstGeom prst="rect">
            <a:avLst/>
          </a:prstGeom>
          <a:gradFill>
            <a:gsLst>
              <a:gs pos="0">
                <a:schemeClr val="accent4">
                  <a:lumMod val="60000"/>
                  <a:lumOff val="40000"/>
                  <a:alpha val="66000"/>
                </a:schemeClr>
              </a:gs>
              <a:gs pos="100000">
                <a:schemeClr val="accent4">
                  <a:alpha val="62000"/>
                </a:schemeClr>
              </a:gs>
            </a:gsLst>
            <a:lin ang="6600000" scaled="0"/>
          </a:gradFill>
          <a:ln>
            <a:solidFill>
              <a:schemeClr val="tx1">
                <a:lumMod val="95000"/>
                <a:lumOff val="5000"/>
              </a:schemeClr>
            </a:solidFill>
          </a:ln>
        </p:spPr>
        <p:style>
          <a:lnRef idx="0">
            <a:scrgbClr r="0" g="0" b="0"/>
          </a:lnRef>
          <a:fillRef idx="0">
            <a:scrgbClr r="0" g="0" b="0"/>
          </a:fillRef>
          <a:effectRef idx="0">
            <a:scrgbClr r="0" g="0" b="0"/>
          </a:effectRef>
          <a:fontRef idx="minor">
            <a:schemeClr val="lt1"/>
          </a:fontRef>
        </p:style>
        <p:txBody>
          <a:bodyPr wrap="square" tIns="72000" bIns="144000" rtlCol="0">
            <a:spAutoFit/>
          </a:bodyPr>
          <a:lstStyle/>
          <a:p>
            <a:pPr algn="ctr"/>
            <a:r>
              <a:rPr lang="de-DE" dirty="0">
                <a:solidFill>
                  <a:schemeClr val="tx1">
                    <a:lumMod val="95000"/>
                    <a:lumOff val="5000"/>
                  </a:schemeClr>
                </a:solidFill>
                <a:latin typeface="Spaced" pitchFamily="50" charset="0"/>
              </a:rPr>
              <a:t>Website einer Luxus-Immobilien-Maklerin</a:t>
            </a:r>
          </a:p>
        </p:txBody>
      </p:sp>
      <p:pic>
        <p:nvPicPr>
          <p:cNvPr id="3" name="Grafik 2">
            <a:extLst>
              <a:ext uri="{FF2B5EF4-FFF2-40B4-BE49-F238E27FC236}">
                <a16:creationId xmlns:a16="http://schemas.microsoft.com/office/drawing/2014/main" id="{FC969956-5B7C-FB9C-7BB2-70B4BBB3987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076701" y="-3593885"/>
            <a:ext cx="20116800" cy="14081760"/>
          </a:xfrm>
          <a:prstGeom prst="rect">
            <a:avLst/>
          </a:prstGeom>
        </p:spPr>
      </p:pic>
      <p:pic>
        <p:nvPicPr>
          <p:cNvPr id="5" name="Grafik 4">
            <a:extLst>
              <a:ext uri="{FF2B5EF4-FFF2-40B4-BE49-F238E27FC236}">
                <a16:creationId xmlns:a16="http://schemas.microsoft.com/office/drawing/2014/main" id="{C680EA00-9AE2-16C1-8361-D077E7D0952F}"/>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1176590" y="274890"/>
            <a:ext cx="9144019" cy="6400813"/>
          </a:xfrm>
          <a:prstGeom prst="rect">
            <a:avLst/>
          </a:prstGeom>
        </p:spPr>
      </p:pic>
    </p:spTree>
    <p:extLst>
      <p:ext uri="{BB962C8B-B14F-4D97-AF65-F5344CB8AC3E}">
        <p14:creationId xmlns:p14="http://schemas.microsoft.com/office/powerpoint/2010/main" val="3312637696"/>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2" name="thema.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17"/>
                    </p:tgtEl>
                  </p:cond>
                </p:stCondLst>
                <p:endSync evt="end" delay="0">
                  <p:rtn val="all"/>
                </p:endSync>
                <p:childTnLst>
                  <p:par>
                    <p:cTn id="11" fill="hold">
                      <p:stCondLst>
                        <p:cond delay="0"/>
                      </p:stCondLst>
                      <p:childTnLst>
                        <p:par>
                          <p:cTn id="12" fill="hold">
                            <p:stCondLst>
                              <p:cond delay="0"/>
                            </p:stCondLst>
                            <p:childTnLst>
                              <p:par>
                                <p:cTn id="13" presetID="31"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ppt_w</p:attrName>
                                        </p:attrNameLst>
                                      </p:cBhvr>
                                      <p:tavLst>
                                        <p:tav tm="0">
                                          <p:val>
                                            <p:fltVal val="0"/>
                                          </p:val>
                                        </p:tav>
                                        <p:tav tm="100000">
                                          <p:val>
                                            <p:strVal val="#ppt_w"/>
                                          </p:val>
                                        </p:tav>
                                      </p:tavLst>
                                    </p:anim>
                                    <p:anim calcmode="lin" valueType="num">
                                      <p:cBhvr>
                                        <p:cTn id="16" dur="1000" fill="hold"/>
                                        <p:tgtEl>
                                          <p:spTgt spid="5"/>
                                        </p:tgtEl>
                                        <p:attrNameLst>
                                          <p:attrName>ppt_h</p:attrName>
                                        </p:attrNameLst>
                                      </p:cBhvr>
                                      <p:tavLst>
                                        <p:tav tm="0">
                                          <p:val>
                                            <p:fltVal val="0"/>
                                          </p:val>
                                        </p:tav>
                                        <p:tav tm="100000">
                                          <p:val>
                                            <p:strVal val="#ppt_h"/>
                                          </p:val>
                                        </p:tav>
                                      </p:tavLst>
                                    </p:anim>
                                    <p:anim calcmode="lin" valueType="num">
                                      <p:cBhvr>
                                        <p:cTn id="17" dur="1000" fill="hold"/>
                                        <p:tgtEl>
                                          <p:spTgt spid="5"/>
                                        </p:tgtEl>
                                        <p:attrNameLst>
                                          <p:attrName>style.rotation</p:attrName>
                                        </p:attrNameLst>
                                      </p:cBhvr>
                                      <p:tavLst>
                                        <p:tav tm="0">
                                          <p:val>
                                            <p:fltVal val="90"/>
                                          </p:val>
                                        </p:tav>
                                        <p:tav tm="100000">
                                          <p:val>
                                            <p:fltVal val="0"/>
                                          </p:val>
                                        </p:tav>
                                      </p:tavLst>
                                    </p:anim>
                                    <p:animEffect transition="in" filter="fade">
                                      <p:cBhvr>
                                        <p:cTn id="18" dur="1000"/>
                                        <p:tgtEl>
                                          <p:spTgt spid="5"/>
                                        </p:tgtEl>
                                      </p:cBhvr>
                                    </p:animEffect>
                                  </p:childTnLst>
                                  <p:subTnLst>
                                    <p:audio>
                                      <p:cMediaNode>
                                        <p:cTn display="0" masterRel="sameClick">
                                          <p:stCondLst>
                                            <p:cond evt="begin" delay="0">
                                              <p:tn val="13"/>
                                            </p:cond>
                                          </p:stCondLst>
                                          <p:endCondLst>
                                            <p:cond evt="onStopAudio" delay="0">
                                              <p:tgtEl>
                                                <p:sldTgt/>
                                              </p:tgtEl>
                                            </p:cond>
                                          </p:endCondLst>
                                        </p:cTn>
                                        <p:tgtEl>
                                          <p:sndTgt r:embed="rId3" name="surprise.wav"/>
                                        </p:tgtEl>
                                      </p:cMediaNode>
                                    </p:audio>
                                  </p:subTnLst>
                                </p:cTn>
                              </p:par>
                              <p:par>
                                <p:cTn id="19" presetID="1"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par>
                                <p:cTn id="21" presetID="8" presetClass="emph" presetSubtype="0" repeatCount="indefinite" fill="hold" nodeType="withEffect">
                                  <p:stCondLst>
                                    <p:cond delay="0"/>
                                  </p:stCondLst>
                                  <p:childTnLst>
                                    <p:animRot by="5400000">
                                      <p:cBhvr>
                                        <p:cTn id="22" dur="4000" fill="hold"/>
                                        <p:tgtEl>
                                          <p:spTgt spid="3"/>
                                        </p:tgtEl>
                                        <p:attrNameLst>
                                          <p:attrName>r</p:attrName>
                                        </p:attrNameLst>
                                      </p:cBhvr>
                                    </p:animRot>
                                  </p:childTnLst>
                                  <p:subTnLst>
                                    <p:set>
                                      <p:cBhvr override="childStyle">
                                        <p:cTn dur="1" fill="hold" display="0" masterRel="sameClick" afterEffect="1">
                                          <p:stCondLst>
                                            <p:cond evt="end" delay="0">
                                              <p:tn val="21"/>
                                            </p:cond>
                                          </p:stCondLst>
                                        </p:cTn>
                                        <p:tgtEl>
                                          <p:spTgt spid="3"/>
                                        </p:tgtEl>
                                        <p:attrNameLst>
                                          <p:attrName>style.visibility</p:attrName>
                                        </p:attrNameLst>
                                      </p:cBhvr>
                                      <p:to>
                                        <p:strVal val="hidden"/>
                                      </p:to>
                                    </p:set>
                                  </p:subTnLst>
                                </p:cTn>
                              </p:par>
                            </p:childTnLst>
                          </p:cTn>
                        </p:par>
                        <p:par>
                          <p:cTn id="23" fill="hold">
                            <p:stCondLst>
                              <p:cond delay="4000"/>
                            </p:stCondLst>
                            <p:childTnLst>
                              <p:par>
                                <p:cTn id="24" presetID="1" presetClass="exit" presetSubtype="0" fill="hold" nodeType="afterEffect">
                                  <p:stCondLst>
                                    <p:cond delay="0"/>
                                  </p:stCondLst>
                                  <p:childTnLst>
                                    <p:set>
                                      <p:cBhvr>
                                        <p:cTn id="25" dur="1" fill="hold">
                                          <p:stCondLst>
                                            <p:cond delay="0"/>
                                          </p:stCondLst>
                                        </p:cTn>
                                        <p:tgtEl>
                                          <p:spTgt spid="3"/>
                                        </p:tgtEl>
                                        <p:attrNameLst>
                                          <p:attrName>style.visibility</p:attrName>
                                        </p:attrNameLst>
                                      </p:cBhvr>
                                      <p:to>
                                        <p:strVal val="hidden"/>
                                      </p:to>
                                    </p:set>
                                  </p:childTnLst>
                                </p:cTn>
                              </p:par>
                            </p:childTnLst>
                          </p:cTn>
                        </p:par>
                        <p:par>
                          <p:cTn id="26" fill="hold">
                            <p:stCondLst>
                              <p:cond delay="4000"/>
                            </p:stCondLst>
                            <p:childTnLst>
                              <p:par>
                                <p:cTn id="27" presetID="1" presetClass="exit" presetSubtype="0" fill="hold" nodeType="afterEffect">
                                  <p:stCondLst>
                                    <p:cond delay="0"/>
                                  </p:stCondLst>
                                  <p:childTnLst>
                                    <p:set>
                                      <p:cBhvr>
                                        <p:cTn id="28" dur="1" fill="hold">
                                          <p:stCondLst>
                                            <p:cond delay="9"/>
                                          </p:stCondLst>
                                        </p:cTn>
                                        <p:tgtEl>
                                          <p:spTgt spid="5"/>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par>
                          <p:cTn id="31" fill="hold">
                            <p:stCondLst>
                              <p:cond delay="4010"/>
                            </p:stCondLst>
                            <p:childTnLst>
                              <p:par>
                                <p:cTn id="32" presetID="2" presetClass="entr" presetSubtype="2" fill="hold" grpId="0" nodeType="afterEffect">
                                  <p:stCondLst>
                                    <p:cond delay="0"/>
                                  </p:stCondLst>
                                  <p:childTnLst>
                                    <p:set>
                                      <p:cBhvr>
                                        <p:cTn id="33" dur="1" fill="hold">
                                          <p:stCondLst>
                                            <p:cond delay="0"/>
                                          </p:stCondLst>
                                        </p:cTn>
                                        <p:tgtEl>
                                          <p:spTgt spid="18"/>
                                        </p:tgtEl>
                                        <p:attrNameLst>
                                          <p:attrName>style.visibility</p:attrName>
                                        </p:attrNameLst>
                                      </p:cBhvr>
                                      <p:to>
                                        <p:strVal val="visible"/>
                                      </p:to>
                                    </p:set>
                                    <p:anim calcmode="lin" valueType="num">
                                      <p:cBhvr additive="base">
                                        <p:cTn id="34" dur="750" fill="hold"/>
                                        <p:tgtEl>
                                          <p:spTgt spid="18"/>
                                        </p:tgtEl>
                                        <p:attrNameLst>
                                          <p:attrName>ppt_x</p:attrName>
                                        </p:attrNameLst>
                                      </p:cBhvr>
                                      <p:tavLst>
                                        <p:tav tm="0">
                                          <p:val>
                                            <p:strVal val="1+#ppt_w/2"/>
                                          </p:val>
                                        </p:tav>
                                        <p:tav tm="100000">
                                          <p:val>
                                            <p:strVal val="#ppt_x"/>
                                          </p:val>
                                        </p:tav>
                                      </p:tavLst>
                                    </p:anim>
                                    <p:anim calcmode="lin" valueType="num">
                                      <p:cBhvr additive="base">
                                        <p:cTn id="35" dur="75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nextCondLst>
                <p:cond evt="onClick" delay="0">
                  <p:tgtEl>
                    <p:spTgt spid="17"/>
                  </p:tgtEl>
                </p:cond>
              </p:nextCondLst>
            </p:seq>
            <p:seq concurrent="1" nextAc="seek">
              <p:cTn id="36" restart="whenNotActive" fill="hold" evtFilter="cancelBubble" nodeType="interactiveSeq">
                <p:stCondLst>
                  <p:cond evt="onClick" delay="0">
                    <p:tgtEl>
                      <p:spTgt spid="2"/>
                    </p:tgtEl>
                  </p:cond>
                </p:stCondLst>
                <p:endSync evt="end" delay="0">
                  <p:rtn val="all"/>
                </p:endSync>
                <p:childTnLst>
                  <p:par>
                    <p:cTn id="37" fill="hold">
                      <p:stCondLst>
                        <p:cond delay="0"/>
                      </p:stCondLst>
                      <p:childTnLst>
                        <p:par>
                          <p:cTn id="38" fill="hold">
                            <p:stCondLst>
                              <p:cond delay="0"/>
                            </p:stCondLst>
                            <p:childTnLst>
                              <p:par>
                                <p:cTn id="39" presetID="42" presetClass="path" presetSubtype="0" accel="50000" decel="50000" fill="hold" grpId="0" nodeType="clickEffect">
                                  <p:stCondLst>
                                    <p:cond delay="0"/>
                                  </p:stCondLst>
                                  <p:childTnLst>
                                    <p:animMotion origin="layout" path="M -1.66667E-6 2.96296E-6 L -0.00104 -0.42778 " pathEditMode="relative" rAng="0" ptsTypes="AA">
                                      <p:cBhvr>
                                        <p:cTn id="40" dur="2000" fill="hold"/>
                                        <p:tgtEl>
                                          <p:spTgt spid="2"/>
                                        </p:tgtEl>
                                        <p:attrNameLst>
                                          <p:attrName>ppt_x</p:attrName>
                                          <p:attrName>ppt_y</p:attrName>
                                        </p:attrNameLst>
                                      </p:cBhvr>
                                      <p:rCtr x="-52" y="-21389"/>
                                    </p:animMotion>
                                  </p:childTnLst>
                                </p:cTn>
                              </p:par>
                            </p:childTnLst>
                          </p:cTn>
                        </p:par>
                        <p:par>
                          <p:cTn id="41" fill="hold">
                            <p:stCondLst>
                              <p:cond delay="2000"/>
                            </p:stCondLst>
                            <p:childTnLst>
                              <p:par>
                                <p:cTn id="42" presetID="2" presetClass="entr" presetSubtype="8" fill="hold" grpId="0" nodeType="afterEffect">
                                  <p:stCondLst>
                                    <p:cond delay="0"/>
                                  </p:stCondLst>
                                  <p:childTnLst>
                                    <p:set>
                                      <p:cBhvr>
                                        <p:cTn id="43" dur="1" fill="hold">
                                          <p:stCondLst>
                                            <p:cond delay="0"/>
                                          </p:stCondLst>
                                        </p:cTn>
                                        <p:tgtEl>
                                          <p:spTgt spid="9"/>
                                        </p:tgtEl>
                                        <p:attrNameLst>
                                          <p:attrName>style.visibility</p:attrName>
                                        </p:attrNameLst>
                                      </p:cBhvr>
                                      <p:to>
                                        <p:strVal val="visible"/>
                                      </p:to>
                                    </p:set>
                                    <p:anim calcmode="lin" valueType="num">
                                      <p:cBhvr additive="base">
                                        <p:cTn id="44" dur="500" fill="hold"/>
                                        <p:tgtEl>
                                          <p:spTgt spid="9"/>
                                        </p:tgtEl>
                                        <p:attrNameLst>
                                          <p:attrName>ppt_x</p:attrName>
                                        </p:attrNameLst>
                                      </p:cBhvr>
                                      <p:tavLst>
                                        <p:tav tm="0">
                                          <p:val>
                                            <p:strVal val="0-#ppt_w/2"/>
                                          </p:val>
                                        </p:tav>
                                        <p:tav tm="100000">
                                          <p:val>
                                            <p:strVal val="#ppt_x"/>
                                          </p:val>
                                        </p:tav>
                                      </p:tavLst>
                                    </p:anim>
                                    <p:anim calcmode="lin" valueType="num">
                                      <p:cBhvr additive="base">
                                        <p:cTn id="45" dur="500" fill="hold"/>
                                        <p:tgtEl>
                                          <p:spTgt spid="9"/>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2"/>
                                            </p:cond>
                                          </p:stCondLst>
                                          <p:endCondLst>
                                            <p:cond evt="onStopAudio" delay="0">
                                              <p:tgtEl>
                                                <p:sldTgt/>
                                              </p:tgtEl>
                                            </p:cond>
                                          </p:endCondLst>
                                        </p:cTn>
                                        <p:tgtEl>
                                          <p:sndTgt r:embed="rId4" name="suspense30s.wav"/>
                                        </p:tgtEl>
                                      </p:cMediaNode>
                                    </p:audio>
                                  </p:subTnLst>
                                </p:cTn>
                              </p:par>
                            </p:childTnLst>
                          </p:cTn>
                        </p:par>
                        <p:par>
                          <p:cTn id="46" fill="hold">
                            <p:stCondLst>
                              <p:cond delay="2500"/>
                            </p:stCondLst>
                            <p:childTnLst>
                              <p:par>
                                <p:cTn id="47" presetID="2" presetClass="exit" presetSubtype="8" fill="hold" grpId="0" nodeType="afterEffect">
                                  <p:stCondLst>
                                    <p:cond delay="0"/>
                                  </p:stCondLst>
                                  <p:childTnLst>
                                    <p:anim calcmode="lin" valueType="num">
                                      <p:cBhvr additive="base">
                                        <p:cTn id="48" dur="30000"/>
                                        <p:tgtEl>
                                          <p:spTgt spid="6"/>
                                        </p:tgtEl>
                                        <p:attrNameLst>
                                          <p:attrName>ppt_x</p:attrName>
                                        </p:attrNameLst>
                                      </p:cBhvr>
                                      <p:tavLst>
                                        <p:tav tm="0">
                                          <p:val>
                                            <p:strVal val="ppt_x"/>
                                          </p:val>
                                        </p:tav>
                                        <p:tav tm="100000">
                                          <p:val>
                                            <p:strVal val="0-ppt_w/2"/>
                                          </p:val>
                                        </p:tav>
                                      </p:tavLst>
                                    </p:anim>
                                    <p:anim calcmode="lin" valueType="num">
                                      <p:cBhvr additive="base">
                                        <p:cTn id="49" dur="30000"/>
                                        <p:tgtEl>
                                          <p:spTgt spid="6"/>
                                        </p:tgtEl>
                                        <p:attrNameLst>
                                          <p:attrName>ppt_y</p:attrName>
                                        </p:attrNameLst>
                                      </p:cBhvr>
                                      <p:tavLst>
                                        <p:tav tm="0">
                                          <p:val>
                                            <p:strVal val="ppt_y"/>
                                          </p:val>
                                        </p:tav>
                                        <p:tav tm="100000">
                                          <p:val>
                                            <p:strVal val="ppt_y"/>
                                          </p:val>
                                        </p:tav>
                                      </p:tavLst>
                                    </p:anim>
                                    <p:set>
                                      <p:cBhvr>
                                        <p:cTn id="50" dur="1" fill="hold">
                                          <p:stCondLst>
                                            <p:cond delay="29999"/>
                                          </p:stCondLst>
                                        </p:cTn>
                                        <p:tgtEl>
                                          <p:spTgt spid="6"/>
                                        </p:tgtEl>
                                        <p:attrNameLst>
                                          <p:attrName>style.visibility</p:attrName>
                                        </p:attrNameLst>
                                      </p:cBhvr>
                                      <p:to>
                                        <p:strVal val="hidden"/>
                                      </p:to>
                                    </p:set>
                                  </p:childTnLst>
                                </p:cTn>
                              </p:par>
                              <p:par>
                                <p:cTn id="51" presetID="53" presetClass="entr" presetSubtype="16" fill="hold" nodeType="withEffect">
                                  <p:stCondLst>
                                    <p:cond delay="0"/>
                                  </p:stCondLst>
                                  <p:childTnLst>
                                    <p:set>
                                      <p:cBhvr>
                                        <p:cTn id="52" dur="1" fill="hold">
                                          <p:stCondLst>
                                            <p:cond delay="0"/>
                                          </p:stCondLst>
                                        </p:cTn>
                                        <p:tgtEl>
                                          <p:spTgt spid="11"/>
                                        </p:tgtEl>
                                        <p:attrNameLst>
                                          <p:attrName>style.visibility</p:attrName>
                                        </p:attrNameLst>
                                      </p:cBhvr>
                                      <p:to>
                                        <p:strVal val="visible"/>
                                      </p:to>
                                    </p:set>
                                    <p:anim calcmode="lin" valueType="num">
                                      <p:cBhvr>
                                        <p:cTn id="53" dur="500" fill="hold"/>
                                        <p:tgtEl>
                                          <p:spTgt spid="11"/>
                                        </p:tgtEl>
                                        <p:attrNameLst>
                                          <p:attrName>ppt_w</p:attrName>
                                        </p:attrNameLst>
                                      </p:cBhvr>
                                      <p:tavLst>
                                        <p:tav tm="0">
                                          <p:val>
                                            <p:fltVal val="0"/>
                                          </p:val>
                                        </p:tav>
                                        <p:tav tm="100000">
                                          <p:val>
                                            <p:strVal val="#ppt_w"/>
                                          </p:val>
                                        </p:tav>
                                      </p:tavLst>
                                    </p:anim>
                                    <p:anim calcmode="lin" valueType="num">
                                      <p:cBhvr>
                                        <p:cTn id="54" dur="500" fill="hold"/>
                                        <p:tgtEl>
                                          <p:spTgt spid="11"/>
                                        </p:tgtEl>
                                        <p:attrNameLst>
                                          <p:attrName>ppt_h</p:attrName>
                                        </p:attrNameLst>
                                      </p:cBhvr>
                                      <p:tavLst>
                                        <p:tav tm="0">
                                          <p:val>
                                            <p:fltVal val="0"/>
                                          </p:val>
                                        </p:tav>
                                        <p:tav tm="100000">
                                          <p:val>
                                            <p:strVal val="#ppt_h"/>
                                          </p:val>
                                        </p:tav>
                                      </p:tavLst>
                                    </p:anim>
                                    <p:animEffect transition="in" filter="fade">
                                      <p:cBhvr>
                                        <p:cTn id="55" dur="500"/>
                                        <p:tgtEl>
                                          <p:spTgt spid="11"/>
                                        </p:tgtEl>
                                      </p:cBhvr>
                                    </p:animEffect>
                                  </p:childTnLst>
                                </p:cTn>
                              </p:par>
                            </p:childTnLst>
                          </p:cTn>
                        </p:par>
                        <p:par>
                          <p:cTn id="56" fill="hold">
                            <p:stCondLst>
                              <p:cond delay="32500"/>
                            </p:stCondLst>
                            <p:childTnLst>
                              <p:par>
                                <p:cTn id="57" presetID="1" presetClass="entr" presetSubtype="0" fill="hold" grpId="0" nodeType="afterEffect">
                                  <p:stCondLst>
                                    <p:cond delay="0"/>
                                  </p:stCondLst>
                                  <p:childTnLst>
                                    <p:set>
                                      <p:cBhvr>
                                        <p:cTn id="58" dur="1" fill="hold">
                                          <p:stCondLst>
                                            <p:cond delay="0"/>
                                          </p:stCondLst>
                                        </p:cTn>
                                        <p:tgtEl>
                                          <p:spTgt spid="17"/>
                                        </p:tgtEl>
                                        <p:attrNameLst>
                                          <p:attrName>style.visibility</p:attrName>
                                        </p:attrNameLst>
                                      </p:cBhvr>
                                      <p:to>
                                        <p:strVal val="visible"/>
                                      </p:to>
                                    </p:set>
                                  </p:childTnLst>
                                </p:cTn>
                              </p:par>
                            </p:childTnLst>
                          </p:cTn>
                        </p:par>
                      </p:childTnLst>
                    </p:cTn>
                  </p:par>
                </p:childTnLst>
              </p:cTn>
              <p:nextCondLst>
                <p:cond evt="onClick" delay="0">
                  <p:tgtEl>
                    <p:spTgt spid="2"/>
                  </p:tgtEl>
                </p:cond>
              </p:nextCondLst>
            </p:seq>
          </p:childTnLst>
        </p:cTn>
      </p:par>
    </p:tnLst>
    <p:bldLst>
      <p:bldP spid="9" grpId="0"/>
      <p:bldP spid="17" grpId="0" animBg="1"/>
      <p:bldP spid="6" grpId="0" animBg="1"/>
      <p:bldP spid="18" grpId="0" animBg="1"/>
      <p:bldP spid="2" grpId="0" animBg="1"/>
      <p:bldP spid="2"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11000" b="-11000"/>
          </a:stretch>
        </a:blipFill>
        <a:effectLst/>
      </p:bgPr>
    </p:bg>
    <p:spTree>
      <p:nvGrpSpPr>
        <p:cNvPr id="1" name=""/>
        <p:cNvGrpSpPr/>
        <p:nvPr/>
      </p:nvGrpSpPr>
      <p:grpSpPr>
        <a:xfrm>
          <a:off x="0" y="0"/>
          <a:ext cx="0" cy="0"/>
          <a:chOff x="0" y="0"/>
          <a:chExt cx="0" cy="0"/>
        </a:xfrm>
      </p:grpSpPr>
      <p:sp>
        <p:nvSpPr>
          <p:cNvPr id="9" name="Textfeld 8">
            <a:extLst>
              <a:ext uri="{FF2B5EF4-FFF2-40B4-BE49-F238E27FC236}">
                <a16:creationId xmlns:a16="http://schemas.microsoft.com/office/drawing/2014/main" id="{50A2660D-94E1-DC3F-6DF0-52FBD39F01F7}"/>
              </a:ext>
            </a:extLst>
          </p:cNvPr>
          <p:cNvSpPr txBox="1"/>
          <p:nvPr/>
        </p:nvSpPr>
        <p:spPr>
          <a:xfrm>
            <a:off x="124324" y="488843"/>
            <a:ext cx="3793252" cy="830997"/>
          </a:xfrm>
          <a:prstGeom prst="rect">
            <a:avLst/>
          </a:prstGeom>
          <a:noFill/>
        </p:spPr>
        <p:txBody>
          <a:bodyPr wrap="square" rtlCol="0">
            <a:spAutoFit/>
          </a:bodyPr>
          <a:lstStyle/>
          <a:p>
            <a:r>
              <a:rPr lang="de-DE" sz="2400" dirty="0">
                <a:solidFill>
                  <a:schemeClr val="bg1"/>
                </a:solidFill>
                <a:latin typeface="Spaced" pitchFamily="50" charset="0"/>
              </a:rPr>
              <a:t>Stammt Diese BILD von einer AI oder nicht?</a:t>
            </a:r>
          </a:p>
        </p:txBody>
      </p:sp>
      <p:pic>
        <p:nvPicPr>
          <p:cNvPr id="11" name="Grafik 10">
            <a:extLst>
              <a:ext uri="{FF2B5EF4-FFF2-40B4-BE49-F238E27FC236}">
                <a16:creationId xmlns:a16="http://schemas.microsoft.com/office/drawing/2014/main" id="{7EF1D66B-B65E-5C17-5178-D51EE4D876CB}"/>
              </a:ext>
            </a:extLst>
          </p:cNvPr>
          <p:cNvPicPr>
            <a:picLocks noChangeAspect="1"/>
          </p:cNvPicPr>
          <p:nvPr/>
        </p:nvPicPr>
        <p:blipFill>
          <a:blip r:embed="rId6">
            <a:extLst>
              <a:ext uri="{28A0092B-C50C-407E-A947-70E740481C1C}">
                <a14:useLocalDpi xmlns:a14="http://schemas.microsoft.com/office/drawing/2010/main" val="0"/>
              </a:ext>
            </a:extLst>
          </a:blip>
          <a:srcRect t="4051" b="4051"/>
          <a:stretch/>
        </p:blipFill>
        <p:spPr>
          <a:xfrm>
            <a:off x="3732421" y="1295579"/>
            <a:ext cx="4498556" cy="430283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7" name="Textfeld 16">
            <a:extLst>
              <a:ext uri="{FF2B5EF4-FFF2-40B4-BE49-F238E27FC236}">
                <a16:creationId xmlns:a16="http://schemas.microsoft.com/office/drawing/2014/main" id="{55A1B3B8-5EE5-1E55-06C0-7B79FBEF252E}"/>
              </a:ext>
            </a:extLst>
          </p:cNvPr>
          <p:cNvSpPr txBox="1"/>
          <p:nvPr/>
        </p:nvSpPr>
        <p:spPr>
          <a:xfrm>
            <a:off x="4587874" y="6104203"/>
            <a:ext cx="2787651" cy="422405"/>
          </a:xfrm>
          <a:prstGeom prst="rect">
            <a:avLst/>
          </a:prstGeom>
          <a:gradFill>
            <a:gsLst>
              <a:gs pos="0">
                <a:schemeClr val="accent6"/>
              </a:gs>
              <a:gs pos="53000">
                <a:schemeClr val="accent6">
                  <a:lumMod val="40000"/>
                  <a:lumOff val="60000"/>
                </a:schemeClr>
              </a:gs>
              <a:gs pos="100000">
                <a:schemeClr val="accent6"/>
              </a:gs>
            </a:gsLst>
            <a:lin ang="11400000" scaled="0"/>
          </a:gradFill>
          <a:ln w="88900">
            <a:solidFill>
              <a:schemeClr val="accent6"/>
            </a:solidFill>
          </a:ln>
        </p:spPr>
        <p:txBody>
          <a:bodyPr wrap="square" tIns="36000" bIns="108000" rtlCol="0">
            <a:spAutoFit/>
          </a:bodyPr>
          <a:lstStyle/>
          <a:p>
            <a:pPr algn="ctr"/>
            <a:r>
              <a:rPr lang="de-DE" dirty="0">
                <a:latin typeface="Spaced" pitchFamily="50" charset="0"/>
              </a:rPr>
              <a:t>AUFLÖSUNG</a:t>
            </a:r>
          </a:p>
        </p:txBody>
      </p:sp>
      <p:sp>
        <p:nvSpPr>
          <p:cNvPr id="6" name="Rechteck 5">
            <a:extLst>
              <a:ext uri="{FF2B5EF4-FFF2-40B4-BE49-F238E27FC236}">
                <a16:creationId xmlns:a16="http://schemas.microsoft.com/office/drawing/2014/main" id="{A202BE47-238D-C206-CE8A-152C733FA2AA}"/>
              </a:ext>
            </a:extLst>
          </p:cNvPr>
          <p:cNvSpPr/>
          <p:nvPr/>
        </p:nvSpPr>
        <p:spPr>
          <a:xfrm>
            <a:off x="12699" y="6675703"/>
            <a:ext cx="12192000" cy="197091"/>
          </a:xfrm>
          <a:prstGeom prst="rect">
            <a:avLst/>
          </a:prstGeom>
          <a:gradFill>
            <a:gsLst>
              <a:gs pos="0">
                <a:schemeClr val="accent6"/>
              </a:gs>
              <a:gs pos="53000">
                <a:schemeClr val="accent6">
                  <a:lumMod val="40000"/>
                  <a:lumOff val="60000"/>
                </a:schemeClr>
              </a:gs>
              <a:gs pos="100000">
                <a:schemeClr val="accent6"/>
              </a:gs>
            </a:gsLst>
            <a:lin ang="11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4" name="Grafik 13">
            <a:extLst>
              <a:ext uri="{FF2B5EF4-FFF2-40B4-BE49-F238E27FC236}">
                <a16:creationId xmlns:a16="http://schemas.microsoft.com/office/drawing/2014/main" id="{78EBF6F9-DFC1-AD2F-E6AF-C1124E44FD3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20609" y="-225029"/>
            <a:ext cx="1747066" cy="1222946"/>
          </a:xfrm>
          <a:prstGeom prst="rect">
            <a:avLst/>
          </a:prstGeom>
        </p:spPr>
      </p:pic>
      <p:pic>
        <p:nvPicPr>
          <p:cNvPr id="15" name="Grafik 14">
            <a:hlinkClick r:id="" action="ppaction://hlinkshowjump?jump=nextslide"/>
            <a:extLst>
              <a:ext uri="{FF2B5EF4-FFF2-40B4-BE49-F238E27FC236}">
                <a16:creationId xmlns:a16="http://schemas.microsoft.com/office/drawing/2014/main" id="{1B7A1653-5D9A-2B5E-3F8D-C01CD6773256}"/>
              </a:ext>
            </a:extLst>
          </p:cNvPr>
          <p:cNvPicPr>
            <a:picLocks noChangeAspect="1"/>
          </p:cNvPicPr>
          <p:nvPr/>
        </p:nvPicPr>
        <p:blipFill>
          <a:blip r:embed="rId8">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1313897" y="5993584"/>
            <a:ext cx="643642" cy="643642"/>
          </a:xfrm>
          <a:prstGeom prst="rect">
            <a:avLst/>
          </a:prstGeom>
        </p:spPr>
      </p:pic>
      <p:sp>
        <p:nvSpPr>
          <p:cNvPr id="18" name="Textfeld 17">
            <a:extLst>
              <a:ext uri="{FF2B5EF4-FFF2-40B4-BE49-F238E27FC236}">
                <a16:creationId xmlns:a16="http://schemas.microsoft.com/office/drawing/2014/main" id="{F2500195-A9AF-04EF-3EDD-255181A830ED}"/>
              </a:ext>
            </a:extLst>
          </p:cNvPr>
          <p:cNvSpPr txBox="1"/>
          <p:nvPr/>
        </p:nvSpPr>
        <p:spPr>
          <a:xfrm>
            <a:off x="9320079" y="1418258"/>
            <a:ext cx="2880946" cy="4154984"/>
          </a:xfrm>
          <a:prstGeom prst="rect">
            <a:avLst/>
          </a:prstGeom>
          <a:gradFill>
            <a:gsLst>
              <a:gs pos="0">
                <a:schemeClr val="dk1">
                  <a:lumMod val="110000"/>
                  <a:satMod val="105000"/>
                  <a:tint val="67000"/>
                  <a:alpha val="52000"/>
                </a:schemeClr>
              </a:gs>
              <a:gs pos="50000">
                <a:schemeClr val="dk1">
                  <a:lumMod val="105000"/>
                  <a:satMod val="103000"/>
                  <a:tint val="73000"/>
                  <a:alpha val="52000"/>
                </a:schemeClr>
              </a:gs>
              <a:gs pos="100000">
                <a:schemeClr val="dk1">
                  <a:lumMod val="105000"/>
                  <a:satMod val="109000"/>
                  <a:tint val="81000"/>
                  <a:alpha val="56000"/>
                </a:schemeClr>
              </a:gs>
            </a:gsLst>
          </a:gradFill>
        </p:spPr>
        <p:style>
          <a:lnRef idx="1">
            <a:schemeClr val="dk1"/>
          </a:lnRef>
          <a:fillRef idx="2">
            <a:schemeClr val="dk1"/>
          </a:fillRef>
          <a:effectRef idx="1">
            <a:schemeClr val="dk1"/>
          </a:effectRef>
          <a:fontRef idx="minor">
            <a:schemeClr val="dk1"/>
          </a:fontRef>
        </p:style>
        <p:txBody>
          <a:bodyPr wrap="square" rtlCol="0">
            <a:spAutoFit/>
          </a:bodyPr>
          <a:lstStyle/>
          <a:p>
            <a:r>
              <a:rPr lang="en-US" dirty="0">
                <a:latin typeface="Spaced" pitchFamily="50" charset="0"/>
              </a:rPr>
              <a:t>Quelle</a:t>
            </a:r>
          </a:p>
          <a:p>
            <a:endParaRPr lang="en-US" dirty="0">
              <a:latin typeface="Spaced" pitchFamily="50" charset="0"/>
            </a:endParaRPr>
          </a:p>
          <a:p>
            <a:r>
              <a:rPr lang="en-US" dirty="0"/>
              <a:t>On U.S. 99. Near Brawley, Imperial County. Homeless mother and youngest child of seven walking the highway from Phoenix, Arizona where they picked cotton. Bound for San Diego, where the father hopes to get on relief "because he once lived there.". </a:t>
            </a:r>
          </a:p>
          <a:p>
            <a:r>
              <a:rPr lang="en-US" dirty="0"/>
              <a:t>Artist Dorothea Lange. </a:t>
            </a:r>
          </a:p>
          <a:p>
            <a:endParaRPr lang="en-US" dirty="0"/>
          </a:p>
          <a:p>
            <a:pPr algn="r"/>
            <a:r>
              <a:rPr lang="en-US" sz="1200" dirty="0"/>
              <a:t>Photo by Heritage Art/Heritage Images</a:t>
            </a:r>
            <a:endParaRPr lang="en-US" sz="1200" dirty="0">
              <a:latin typeface="Spaced" pitchFamily="50" charset="0"/>
            </a:endParaRPr>
          </a:p>
        </p:txBody>
      </p:sp>
      <p:sp>
        <p:nvSpPr>
          <p:cNvPr id="2" name="Textfeld 1">
            <a:extLst>
              <a:ext uri="{FF2B5EF4-FFF2-40B4-BE49-F238E27FC236}">
                <a16:creationId xmlns:a16="http://schemas.microsoft.com/office/drawing/2014/main" id="{8EFCD8F6-3023-236E-D86B-EB28B73AF06D}"/>
              </a:ext>
            </a:extLst>
          </p:cNvPr>
          <p:cNvSpPr txBox="1"/>
          <p:nvPr/>
        </p:nvSpPr>
        <p:spPr>
          <a:xfrm>
            <a:off x="4379790" y="3253893"/>
            <a:ext cx="3457818" cy="772107"/>
          </a:xfrm>
          <a:prstGeom prst="rect">
            <a:avLst/>
          </a:prstGeom>
          <a:gradFill>
            <a:gsLst>
              <a:gs pos="0">
                <a:schemeClr val="accent4">
                  <a:lumMod val="60000"/>
                  <a:lumOff val="40000"/>
                  <a:alpha val="66000"/>
                </a:schemeClr>
              </a:gs>
              <a:gs pos="100000">
                <a:schemeClr val="accent4">
                  <a:alpha val="62000"/>
                </a:schemeClr>
              </a:gs>
            </a:gsLst>
            <a:lin ang="6600000" scaled="0"/>
          </a:gradFill>
          <a:ln>
            <a:solidFill>
              <a:schemeClr val="tx1">
                <a:lumMod val="95000"/>
                <a:lumOff val="5000"/>
              </a:schemeClr>
            </a:solidFill>
          </a:ln>
        </p:spPr>
        <p:style>
          <a:lnRef idx="0">
            <a:scrgbClr r="0" g="0" b="0"/>
          </a:lnRef>
          <a:fillRef idx="0">
            <a:scrgbClr r="0" g="0" b="0"/>
          </a:fillRef>
          <a:effectRef idx="0">
            <a:scrgbClr r="0" g="0" b="0"/>
          </a:effectRef>
          <a:fontRef idx="minor">
            <a:schemeClr val="lt1"/>
          </a:fontRef>
        </p:style>
        <p:txBody>
          <a:bodyPr wrap="square" tIns="72000" bIns="144000" rtlCol="0">
            <a:spAutoFit/>
          </a:bodyPr>
          <a:lstStyle/>
          <a:p>
            <a:pPr algn="ctr"/>
            <a:r>
              <a:rPr lang="de-DE" dirty="0">
                <a:solidFill>
                  <a:schemeClr val="tx1">
                    <a:lumMod val="95000"/>
                    <a:lumOff val="5000"/>
                  </a:schemeClr>
                </a:solidFill>
                <a:latin typeface="Spaced" pitchFamily="50" charset="0"/>
              </a:rPr>
              <a:t>Fotografie von </a:t>
            </a:r>
            <a:br>
              <a:rPr lang="de-DE" dirty="0">
                <a:solidFill>
                  <a:schemeClr val="tx1">
                    <a:lumMod val="95000"/>
                    <a:lumOff val="5000"/>
                  </a:schemeClr>
                </a:solidFill>
                <a:latin typeface="Spaced" pitchFamily="50" charset="0"/>
              </a:rPr>
            </a:br>
            <a:r>
              <a:rPr lang="de-DE" dirty="0">
                <a:solidFill>
                  <a:schemeClr val="tx1">
                    <a:lumMod val="95000"/>
                    <a:lumOff val="5000"/>
                  </a:schemeClr>
                </a:solidFill>
                <a:latin typeface="Spaced" pitchFamily="50" charset="0"/>
              </a:rPr>
              <a:t>Dorothea Lange</a:t>
            </a:r>
          </a:p>
        </p:txBody>
      </p:sp>
      <p:pic>
        <p:nvPicPr>
          <p:cNvPr id="3" name="Grafik 2">
            <a:extLst>
              <a:ext uri="{FF2B5EF4-FFF2-40B4-BE49-F238E27FC236}">
                <a16:creationId xmlns:a16="http://schemas.microsoft.com/office/drawing/2014/main" id="{FC969956-5B7C-FB9C-7BB2-70B4BBB3987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15694" y="-3400934"/>
            <a:ext cx="20116800" cy="14081760"/>
          </a:xfrm>
          <a:prstGeom prst="rect">
            <a:avLst/>
          </a:prstGeom>
        </p:spPr>
      </p:pic>
      <p:pic>
        <p:nvPicPr>
          <p:cNvPr id="5" name="Grafik 4">
            <a:extLst>
              <a:ext uri="{FF2B5EF4-FFF2-40B4-BE49-F238E27FC236}">
                <a16:creationId xmlns:a16="http://schemas.microsoft.com/office/drawing/2014/main" id="{C680EA00-9AE2-16C1-8361-D077E7D0952F}"/>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2020950" y="129693"/>
            <a:ext cx="9144019" cy="6400813"/>
          </a:xfrm>
          <a:prstGeom prst="rect">
            <a:avLst/>
          </a:prstGeom>
        </p:spPr>
      </p:pic>
    </p:spTree>
    <p:extLst>
      <p:ext uri="{BB962C8B-B14F-4D97-AF65-F5344CB8AC3E}">
        <p14:creationId xmlns:p14="http://schemas.microsoft.com/office/powerpoint/2010/main" val="6854311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2" name="thema.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17"/>
                    </p:tgtEl>
                  </p:cond>
                </p:stCondLst>
                <p:endSync evt="end" delay="0">
                  <p:rtn val="all"/>
                </p:endSync>
                <p:childTnLst>
                  <p:par>
                    <p:cTn id="11" fill="hold">
                      <p:stCondLst>
                        <p:cond delay="0"/>
                      </p:stCondLst>
                      <p:childTnLst>
                        <p:par>
                          <p:cTn id="12" fill="hold">
                            <p:stCondLst>
                              <p:cond delay="0"/>
                            </p:stCondLst>
                            <p:childTnLst>
                              <p:par>
                                <p:cTn id="13" presetID="31"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ppt_w</p:attrName>
                                        </p:attrNameLst>
                                      </p:cBhvr>
                                      <p:tavLst>
                                        <p:tav tm="0">
                                          <p:val>
                                            <p:fltVal val="0"/>
                                          </p:val>
                                        </p:tav>
                                        <p:tav tm="100000">
                                          <p:val>
                                            <p:strVal val="#ppt_w"/>
                                          </p:val>
                                        </p:tav>
                                      </p:tavLst>
                                    </p:anim>
                                    <p:anim calcmode="lin" valueType="num">
                                      <p:cBhvr>
                                        <p:cTn id="16" dur="1000" fill="hold"/>
                                        <p:tgtEl>
                                          <p:spTgt spid="5"/>
                                        </p:tgtEl>
                                        <p:attrNameLst>
                                          <p:attrName>ppt_h</p:attrName>
                                        </p:attrNameLst>
                                      </p:cBhvr>
                                      <p:tavLst>
                                        <p:tav tm="0">
                                          <p:val>
                                            <p:fltVal val="0"/>
                                          </p:val>
                                        </p:tav>
                                        <p:tav tm="100000">
                                          <p:val>
                                            <p:strVal val="#ppt_h"/>
                                          </p:val>
                                        </p:tav>
                                      </p:tavLst>
                                    </p:anim>
                                    <p:anim calcmode="lin" valueType="num">
                                      <p:cBhvr>
                                        <p:cTn id="17" dur="1000" fill="hold"/>
                                        <p:tgtEl>
                                          <p:spTgt spid="5"/>
                                        </p:tgtEl>
                                        <p:attrNameLst>
                                          <p:attrName>style.rotation</p:attrName>
                                        </p:attrNameLst>
                                      </p:cBhvr>
                                      <p:tavLst>
                                        <p:tav tm="0">
                                          <p:val>
                                            <p:fltVal val="90"/>
                                          </p:val>
                                        </p:tav>
                                        <p:tav tm="100000">
                                          <p:val>
                                            <p:fltVal val="0"/>
                                          </p:val>
                                        </p:tav>
                                      </p:tavLst>
                                    </p:anim>
                                    <p:animEffect transition="in" filter="fade">
                                      <p:cBhvr>
                                        <p:cTn id="18" dur="1000"/>
                                        <p:tgtEl>
                                          <p:spTgt spid="5"/>
                                        </p:tgtEl>
                                      </p:cBhvr>
                                    </p:animEffect>
                                  </p:childTnLst>
                                  <p:subTnLst>
                                    <p:audio>
                                      <p:cMediaNode>
                                        <p:cTn display="0" masterRel="sameClick">
                                          <p:stCondLst>
                                            <p:cond evt="begin" delay="0">
                                              <p:tn val="13"/>
                                            </p:cond>
                                          </p:stCondLst>
                                          <p:endCondLst>
                                            <p:cond evt="onStopAudio" delay="0">
                                              <p:tgtEl>
                                                <p:sldTgt/>
                                              </p:tgtEl>
                                            </p:cond>
                                          </p:endCondLst>
                                        </p:cTn>
                                        <p:tgtEl>
                                          <p:sndTgt r:embed="rId3" name="surprise.wav"/>
                                        </p:tgtEl>
                                      </p:cMediaNode>
                                    </p:audio>
                                  </p:subTnLst>
                                </p:cTn>
                              </p:par>
                              <p:par>
                                <p:cTn id="19" presetID="1"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par>
                                <p:cTn id="21" presetID="8" presetClass="emph" presetSubtype="0" repeatCount="indefinite" fill="hold" nodeType="withEffect">
                                  <p:stCondLst>
                                    <p:cond delay="0"/>
                                  </p:stCondLst>
                                  <p:childTnLst>
                                    <p:animRot by="5400000">
                                      <p:cBhvr>
                                        <p:cTn id="22" dur="4000" fill="hold"/>
                                        <p:tgtEl>
                                          <p:spTgt spid="3"/>
                                        </p:tgtEl>
                                        <p:attrNameLst>
                                          <p:attrName>r</p:attrName>
                                        </p:attrNameLst>
                                      </p:cBhvr>
                                    </p:animRot>
                                  </p:childTnLst>
                                  <p:subTnLst>
                                    <p:set>
                                      <p:cBhvr override="childStyle">
                                        <p:cTn dur="1" fill="hold" display="0" masterRel="sameClick" afterEffect="1">
                                          <p:stCondLst>
                                            <p:cond evt="end" delay="0">
                                              <p:tn val="21"/>
                                            </p:cond>
                                          </p:stCondLst>
                                        </p:cTn>
                                        <p:tgtEl>
                                          <p:spTgt spid="3"/>
                                        </p:tgtEl>
                                        <p:attrNameLst>
                                          <p:attrName>style.visibility</p:attrName>
                                        </p:attrNameLst>
                                      </p:cBhvr>
                                      <p:to>
                                        <p:strVal val="hidden"/>
                                      </p:to>
                                    </p:set>
                                  </p:subTnLst>
                                </p:cTn>
                              </p:par>
                            </p:childTnLst>
                          </p:cTn>
                        </p:par>
                        <p:par>
                          <p:cTn id="23" fill="hold">
                            <p:stCondLst>
                              <p:cond delay="4000"/>
                            </p:stCondLst>
                            <p:childTnLst>
                              <p:par>
                                <p:cTn id="24" presetID="1" presetClass="exit" presetSubtype="0" fill="hold" nodeType="afterEffect">
                                  <p:stCondLst>
                                    <p:cond delay="0"/>
                                  </p:stCondLst>
                                  <p:childTnLst>
                                    <p:set>
                                      <p:cBhvr>
                                        <p:cTn id="25" dur="1" fill="hold">
                                          <p:stCondLst>
                                            <p:cond delay="0"/>
                                          </p:stCondLst>
                                        </p:cTn>
                                        <p:tgtEl>
                                          <p:spTgt spid="3"/>
                                        </p:tgtEl>
                                        <p:attrNameLst>
                                          <p:attrName>style.visibility</p:attrName>
                                        </p:attrNameLst>
                                      </p:cBhvr>
                                      <p:to>
                                        <p:strVal val="hidden"/>
                                      </p:to>
                                    </p:set>
                                  </p:childTnLst>
                                </p:cTn>
                              </p:par>
                            </p:childTnLst>
                          </p:cTn>
                        </p:par>
                        <p:par>
                          <p:cTn id="26" fill="hold">
                            <p:stCondLst>
                              <p:cond delay="4000"/>
                            </p:stCondLst>
                            <p:childTnLst>
                              <p:par>
                                <p:cTn id="27" presetID="1" presetClass="exit" presetSubtype="0" fill="hold" nodeType="afterEffect">
                                  <p:stCondLst>
                                    <p:cond delay="0"/>
                                  </p:stCondLst>
                                  <p:childTnLst>
                                    <p:set>
                                      <p:cBhvr>
                                        <p:cTn id="28" dur="1" fill="hold">
                                          <p:stCondLst>
                                            <p:cond delay="9"/>
                                          </p:stCondLst>
                                        </p:cTn>
                                        <p:tgtEl>
                                          <p:spTgt spid="5"/>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par>
                          <p:cTn id="31" fill="hold">
                            <p:stCondLst>
                              <p:cond delay="4010"/>
                            </p:stCondLst>
                            <p:childTnLst>
                              <p:par>
                                <p:cTn id="32" presetID="2" presetClass="entr" presetSubtype="2" fill="hold" grpId="0" nodeType="afterEffect">
                                  <p:stCondLst>
                                    <p:cond delay="0"/>
                                  </p:stCondLst>
                                  <p:childTnLst>
                                    <p:set>
                                      <p:cBhvr>
                                        <p:cTn id="33" dur="1" fill="hold">
                                          <p:stCondLst>
                                            <p:cond delay="0"/>
                                          </p:stCondLst>
                                        </p:cTn>
                                        <p:tgtEl>
                                          <p:spTgt spid="18"/>
                                        </p:tgtEl>
                                        <p:attrNameLst>
                                          <p:attrName>style.visibility</p:attrName>
                                        </p:attrNameLst>
                                      </p:cBhvr>
                                      <p:to>
                                        <p:strVal val="visible"/>
                                      </p:to>
                                    </p:set>
                                    <p:anim calcmode="lin" valueType="num">
                                      <p:cBhvr additive="base">
                                        <p:cTn id="34" dur="750" fill="hold"/>
                                        <p:tgtEl>
                                          <p:spTgt spid="18"/>
                                        </p:tgtEl>
                                        <p:attrNameLst>
                                          <p:attrName>ppt_x</p:attrName>
                                        </p:attrNameLst>
                                      </p:cBhvr>
                                      <p:tavLst>
                                        <p:tav tm="0">
                                          <p:val>
                                            <p:strVal val="1+#ppt_w/2"/>
                                          </p:val>
                                        </p:tav>
                                        <p:tav tm="100000">
                                          <p:val>
                                            <p:strVal val="#ppt_x"/>
                                          </p:val>
                                        </p:tav>
                                      </p:tavLst>
                                    </p:anim>
                                    <p:anim calcmode="lin" valueType="num">
                                      <p:cBhvr additive="base">
                                        <p:cTn id="35" dur="75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nextCondLst>
                <p:cond evt="onClick" delay="0">
                  <p:tgtEl>
                    <p:spTgt spid="17"/>
                  </p:tgtEl>
                </p:cond>
              </p:nextCondLst>
            </p:seq>
            <p:seq concurrent="1" nextAc="seek">
              <p:cTn id="36" restart="whenNotActive" fill="hold" evtFilter="cancelBubble" nodeType="interactiveSeq">
                <p:stCondLst>
                  <p:cond evt="onClick" delay="0">
                    <p:tgtEl>
                      <p:spTgt spid="2"/>
                    </p:tgtEl>
                  </p:cond>
                </p:stCondLst>
                <p:endSync evt="end" delay="0">
                  <p:rtn val="all"/>
                </p:endSync>
                <p:childTnLst>
                  <p:par>
                    <p:cTn id="37" fill="hold">
                      <p:stCondLst>
                        <p:cond delay="0"/>
                      </p:stCondLst>
                      <p:childTnLst>
                        <p:par>
                          <p:cTn id="38" fill="hold">
                            <p:stCondLst>
                              <p:cond delay="0"/>
                            </p:stCondLst>
                            <p:childTnLst>
                              <p:par>
                                <p:cTn id="39" presetID="42" presetClass="path" presetSubtype="0" accel="50000" decel="50000" fill="hold" grpId="0" nodeType="clickEffect">
                                  <p:stCondLst>
                                    <p:cond delay="0"/>
                                  </p:stCondLst>
                                  <p:childTnLst>
                                    <p:animMotion origin="layout" path="M -1.66667E-6 2.96296E-6 L -0.00104 -0.42778 " pathEditMode="relative" rAng="0" ptsTypes="AA">
                                      <p:cBhvr>
                                        <p:cTn id="40" dur="2000" fill="hold"/>
                                        <p:tgtEl>
                                          <p:spTgt spid="2"/>
                                        </p:tgtEl>
                                        <p:attrNameLst>
                                          <p:attrName>ppt_x</p:attrName>
                                          <p:attrName>ppt_y</p:attrName>
                                        </p:attrNameLst>
                                      </p:cBhvr>
                                      <p:rCtr x="-52" y="-21389"/>
                                    </p:animMotion>
                                  </p:childTnLst>
                                </p:cTn>
                              </p:par>
                            </p:childTnLst>
                          </p:cTn>
                        </p:par>
                        <p:par>
                          <p:cTn id="41" fill="hold">
                            <p:stCondLst>
                              <p:cond delay="2000"/>
                            </p:stCondLst>
                            <p:childTnLst>
                              <p:par>
                                <p:cTn id="42" presetID="2" presetClass="entr" presetSubtype="8" fill="hold" grpId="0" nodeType="afterEffect">
                                  <p:stCondLst>
                                    <p:cond delay="0"/>
                                  </p:stCondLst>
                                  <p:childTnLst>
                                    <p:set>
                                      <p:cBhvr>
                                        <p:cTn id="43" dur="1" fill="hold">
                                          <p:stCondLst>
                                            <p:cond delay="0"/>
                                          </p:stCondLst>
                                        </p:cTn>
                                        <p:tgtEl>
                                          <p:spTgt spid="9"/>
                                        </p:tgtEl>
                                        <p:attrNameLst>
                                          <p:attrName>style.visibility</p:attrName>
                                        </p:attrNameLst>
                                      </p:cBhvr>
                                      <p:to>
                                        <p:strVal val="visible"/>
                                      </p:to>
                                    </p:set>
                                    <p:anim calcmode="lin" valueType="num">
                                      <p:cBhvr additive="base">
                                        <p:cTn id="44" dur="500" fill="hold"/>
                                        <p:tgtEl>
                                          <p:spTgt spid="9"/>
                                        </p:tgtEl>
                                        <p:attrNameLst>
                                          <p:attrName>ppt_x</p:attrName>
                                        </p:attrNameLst>
                                      </p:cBhvr>
                                      <p:tavLst>
                                        <p:tav tm="0">
                                          <p:val>
                                            <p:strVal val="0-#ppt_w/2"/>
                                          </p:val>
                                        </p:tav>
                                        <p:tav tm="100000">
                                          <p:val>
                                            <p:strVal val="#ppt_x"/>
                                          </p:val>
                                        </p:tav>
                                      </p:tavLst>
                                    </p:anim>
                                    <p:anim calcmode="lin" valueType="num">
                                      <p:cBhvr additive="base">
                                        <p:cTn id="45" dur="500" fill="hold"/>
                                        <p:tgtEl>
                                          <p:spTgt spid="9"/>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2"/>
                                            </p:cond>
                                          </p:stCondLst>
                                          <p:endCondLst>
                                            <p:cond evt="onStopAudio" delay="0">
                                              <p:tgtEl>
                                                <p:sldTgt/>
                                              </p:tgtEl>
                                            </p:cond>
                                          </p:endCondLst>
                                        </p:cTn>
                                        <p:tgtEl>
                                          <p:sndTgt r:embed="rId4" name="suspense30s.wav"/>
                                        </p:tgtEl>
                                      </p:cMediaNode>
                                    </p:audio>
                                  </p:subTnLst>
                                </p:cTn>
                              </p:par>
                            </p:childTnLst>
                          </p:cTn>
                        </p:par>
                        <p:par>
                          <p:cTn id="46" fill="hold">
                            <p:stCondLst>
                              <p:cond delay="2500"/>
                            </p:stCondLst>
                            <p:childTnLst>
                              <p:par>
                                <p:cTn id="47" presetID="2" presetClass="exit" presetSubtype="8" fill="hold" grpId="0" nodeType="afterEffect">
                                  <p:stCondLst>
                                    <p:cond delay="0"/>
                                  </p:stCondLst>
                                  <p:childTnLst>
                                    <p:anim calcmode="lin" valueType="num">
                                      <p:cBhvr additive="base">
                                        <p:cTn id="48" dur="30000"/>
                                        <p:tgtEl>
                                          <p:spTgt spid="6"/>
                                        </p:tgtEl>
                                        <p:attrNameLst>
                                          <p:attrName>ppt_x</p:attrName>
                                        </p:attrNameLst>
                                      </p:cBhvr>
                                      <p:tavLst>
                                        <p:tav tm="0">
                                          <p:val>
                                            <p:strVal val="ppt_x"/>
                                          </p:val>
                                        </p:tav>
                                        <p:tav tm="100000">
                                          <p:val>
                                            <p:strVal val="0-ppt_w/2"/>
                                          </p:val>
                                        </p:tav>
                                      </p:tavLst>
                                    </p:anim>
                                    <p:anim calcmode="lin" valueType="num">
                                      <p:cBhvr additive="base">
                                        <p:cTn id="49" dur="30000"/>
                                        <p:tgtEl>
                                          <p:spTgt spid="6"/>
                                        </p:tgtEl>
                                        <p:attrNameLst>
                                          <p:attrName>ppt_y</p:attrName>
                                        </p:attrNameLst>
                                      </p:cBhvr>
                                      <p:tavLst>
                                        <p:tav tm="0">
                                          <p:val>
                                            <p:strVal val="ppt_y"/>
                                          </p:val>
                                        </p:tav>
                                        <p:tav tm="100000">
                                          <p:val>
                                            <p:strVal val="ppt_y"/>
                                          </p:val>
                                        </p:tav>
                                      </p:tavLst>
                                    </p:anim>
                                    <p:set>
                                      <p:cBhvr>
                                        <p:cTn id="50" dur="1" fill="hold">
                                          <p:stCondLst>
                                            <p:cond delay="29999"/>
                                          </p:stCondLst>
                                        </p:cTn>
                                        <p:tgtEl>
                                          <p:spTgt spid="6"/>
                                        </p:tgtEl>
                                        <p:attrNameLst>
                                          <p:attrName>style.visibility</p:attrName>
                                        </p:attrNameLst>
                                      </p:cBhvr>
                                      <p:to>
                                        <p:strVal val="hidden"/>
                                      </p:to>
                                    </p:set>
                                  </p:childTnLst>
                                </p:cTn>
                              </p:par>
                              <p:par>
                                <p:cTn id="51" presetID="53" presetClass="entr" presetSubtype="16" fill="hold" nodeType="withEffect">
                                  <p:stCondLst>
                                    <p:cond delay="0"/>
                                  </p:stCondLst>
                                  <p:childTnLst>
                                    <p:set>
                                      <p:cBhvr>
                                        <p:cTn id="52" dur="1" fill="hold">
                                          <p:stCondLst>
                                            <p:cond delay="0"/>
                                          </p:stCondLst>
                                        </p:cTn>
                                        <p:tgtEl>
                                          <p:spTgt spid="11"/>
                                        </p:tgtEl>
                                        <p:attrNameLst>
                                          <p:attrName>style.visibility</p:attrName>
                                        </p:attrNameLst>
                                      </p:cBhvr>
                                      <p:to>
                                        <p:strVal val="visible"/>
                                      </p:to>
                                    </p:set>
                                    <p:anim calcmode="lin" valueType="num">
                                      <p:cBhvr>
                                        <p:cTn id="53" dur="500" fill="hold"/>
                                        <p:tgtEl>
                                          <p:spTgt spid="11"/>
                                        </p:tgtEl>
                                        <p:attrNameLst>
                                          <p:attrName>ppt_w</p:attrName>
                                        </p:attrNameLst>
                                      </p:cBhvr>
                                      <p:tavLst>
                                        <p:tav tm="0">
                                          <p:val>
                                            <p:fltVal val="0"/>
                                          </p:val>
                                        </p:tav>
                                        <p:tav tm="100000">
                                          <p:val>
                                            <p:strVal val="#ppt_w"/>
                                          </p:val>
                                        </p:tav>
                                      </p:tavLst>
                                    </p:anim>
                                    <p:anim calcmode="lin" valueType="num">
                                      <p:cBhvr>
                                        <p:cTn id="54" dur="500" fill="hold"/>
                                        <p:tgtEl>
                                          <p:spTgt spid="11"/>
                                        </p:tgtEl>
                                        <p:attrNameLst>
                                          <p:attrName>ppt_h</p:attrName>
                                        </p:attrNameLst>
                                      </p:cBhvr>
                                      <p:tavLst>
                                        <p:tav tm="0">
                                          <p:val>
                                            <p:fltVal val="0"/>
                                          </p:val>
                                        </p:tav>
                                        <p:tav tm="100000">
                                          <p:val>
                                            <p:strVal val="#ppt_h"/>
                                          </p:val>
                                        </p:tav>
                                      </p:tavLst>
                                    </p:anim>
                                    <p:animEffect transition="in" filter="fade">
                                      <p:cBhvr>
                                        <p:cTn id="55" dur="500"/>
                                        <p:tgtEl>
                                          <p:spTgt spid="11"/>
                                        </p:tgtEl>
                                      </p:cBhvr>
                                    </p:animEffect>
                                  </p:childTnLst>
                                </p:cTn>
                              </p:par>
                            </p:childTnLst>
                          </p:cTn>
                        </p:par>
                        <p:par>
                          <p:cTn id="56" fill="hold">
                            <p:stCondLst>
                              <p:cond delay="32500"/>
                            </p:stCondLst>
                            <p:childTnLst>
                              <p:par>
                                <p:cTn id="57" presetID="1" presetClass="entr" presetSubtype="0" fill="hold" grpId="0" nodeType="afterEffect">
                                  <p:stCondLst>
                                    <p:cond delay="0"/>
                                  </p:stCondLst>
                                  <p:childTnLst>
                                    <p:set>
                                      <p:cBhvr>
                                        <p:cTn id="58" dur="1" fill="hold">
                                          <p:stCondLst>
                                            <p:cond delay="0"/>
                                          </p:stCondLst>
                                        </p:cTn>
                                        <p:tgtEl>
                                          <p:spTgt spid="17"/>
                                        </p:tgtEl>
                                        <p:attrNameLst>
                                          <p:attrName>style.visibility</p:attrName>
                                        </p:attrNameLst>
                                      </p:cBhvr>
                                      <p:to>
                                        <p:strVal val="visible"/>
                                      </p:to>
                                    </p:set>
                                  </p:childTnLst>
                                </p:cTn>
                              </p:par>
                            </p:childTnLst>
                          </p:cTn>
                        </p:par>
                      </p:childTnLst>
                    </p:cTn>
                  </p:par>
                </p:childTnLst>
              </p:cTn>
              <p:nextCondLst>
                <p:cond evt="onClick" delay="0">
                  <p:tgtEl>
                    <p:spTgt spid="2"/>
                  </p:tgtEl>
                </p:cond>
              </p:nextCondLst>
            </p:seq>
          </p:childTnLst>
        </p:cTn>
      </p:par>
    </p:tnLst>
    <p:bldLst>
      <p:bldP spid="9" grpId="0"/>
      <p:bldP spid="17" grpId="0" animBg="1"/>
      <p:bldP spid="6" grpId="0" animBg="1"/>
      <p:bldP spid="18" grpId="0" animBg="1"/>
      <p:bldP spid="2" grpId="0" animBg="1"/>
      <p:bldP spid="2"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9000" b="-39000"/>
          </a:stretch>
        </a:blipFill>
        <a:effectLst/>
      </p:bgPr>
    </p:bg>
    <p:spTree>
      <p:nvGrpSpPr>
        <p:cNvPr id="1" name=""/>
        <p:cNvGrpSpPr/>
        <p:nvPr/>
      </p:nvGrpSpPr>
      <p:grpSpPr>
        <a:xfrm>
          <a:off x="0" y="0"/>
          <a:ext cx="0" cy="0"/>
          <a:chOff x="0" y="0"/>
          <a:chExt cx="0" cy="0"/>
        </a:xfrm>
      </p:grpSpPr>
      <p:sp>
        <p:nvSpPr>
          <p:cNvPr id="9" name="Textfeld 8">
            <a:extLst>
              <a:ext uri="{FF2B5EF4-FFF2-40B4-BE49-F238E27FC236}">
                <a16:creationId xmlns:a16="http://schemas.microsoft.com/office/drawing/2014/main" id="{50A2660D-94E1-DC3F-6DF0-52FBD39F01F7}"/>
              </a:ext>
            </a:extLst>
          </p:cNvPr>
          <p:cNvSpPr txBox="1"/>
          <p:nvPr/>
        </p:nvSpPr>
        <p:spPr>
          <a:xfrm>
            <a:off x="457200" y="351786"/>
            <a:ext cx="5524500" cy="461665"/>
          </a:xfrm>
          <a:prstGeom prst="rect">
            <a:avLst/>
          </a:prstGeom>
          <a:noFill/>
        </p:spPr>
        <p:txBody>
          <a:bodyPr wrap="square" rtlCol="0">
            <a:spAutoFit/>
          </a:bodyPr>
          <a:lstStyle/>
          <a:p>
            <a:r>
              <a:rPr lang="de-DE" sz="2400" dirty="0">
                <a:solidFill>
                  <a:schemeClr val="bg1"/>
                </a:solidFill>
                <a:latin typeface="Spaced" pitchFamily="50" charset="0"/>
              </a:rPr>
              <a:t>Vergleich</a:t>
            </a:r>
          </a:p>
        </p:txBody>
      </p:sp>
      <p:pic>
        <p:nvPicPr>
          <p:cNvPr id="11" name="Grafik 10">
            <a:extLst>
              <a:ext uri="{FF2B5EF4-FFF2-40B4-BE49-F238E27FC236}">
                <a16:creationId xmlns:a16="http://schemas.microsoft.com/office/drawing/2014/main" id="{7EF1D66B-B65E-5C17-5178-D51EE4D876C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55066" y="1222935"/>
            <a:ext cx="4737886" cy="47378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Grafik 13">
            <a:extLst>
              <a:ext uri="{FF2B5EF4-FFF2-40B4-BE49-F238E27FC236}">
                <a16:creationId xmlns:a16="http://schemas.microsoft.com/office/drawing/2014/main" id="{78EBF6F9-DFC1-AD2F-E6AF-C1124E44FD3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20609" y="-225029"/>
            <a:ext cx="1747066" cy="1222946"/>
          </a:xfrm>
          <a:prstGeom prst="rect">
            <a:avLst/>
          </a:prstGeom>
        </p:spPr>
      </p:pic>
      <p:pic>
        <p:nvPicPr>
          <p:cNvPr id="15" name="Grafik 14">
            <a:hlinkClick r:id="" action="ppaction://hlinkshowjump?jump=nextslide"/>
            <a:extLst>
              <a:ext uri="{FF2B5EF4-FFF2-40B4-BE49-F238E27FC236}">
                <a16:creationId xmlns:a16="http://schemas.microsoft.com/office/drawing/2014/main" id="{1B7A1653-5D9A-2B5E-3F8D-C01CD6773256}"/>
              </a:ext>
            </a:extLst>
          </p:cNvPr>
          <p:cNvPicPr>
            <a:picLocks noChangeAspect="1"/>
          </p:cNvPicPr>
          <p:nvPr/>
        </p:nvPicPr>
        <p:blipFill>
          <a:blip r:embed="rId6">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1313897" y="5993584"/>
            <a:ext cx="643642" cy="643642"/>
          </a:xfrm>
          <a:prstGeom prst="rect">
            <a:avLst/>
          </a:prstGeom>
        </p:spPr>
      </p:pic>
      <p:pic>
        <p:nvPicPr>
          <p:cNvPr id="2" name="Grafik 1">
            <a:extLst>
              <a:ext uri="{FF2B5EF4-FFF2-40B4-BE49-F238E27FC236}">
                <a16:creationId xmlns:a16="http://schemas.microsoft.com/office/drawing/2014/main" id="{1285022E-CF59-AD52-A5FE-B5F9DC9D6129}"/>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6549155" y="1227741"/>
            <a:ext cx="4547470" cy="47330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extfeld 2">
            <a:extLst>
              <a:ext uri="{FF2B5EF4-FFF2-40B4-BE49-F238E27FC236}">
                <a16:creationId xmlns:a16="http://schemas.microsoft.com/office/drawing/2014/main" id="{E9B9865D-8AE1-EE0B-4ABC-74B8D0D9AC43}"/>
              </a:ext>
            </a:extLst>
          </p:cNvPr>
          <p:cNvSpPr txBox="1"/>
          <p:nvPr/>
        </p:nvSpPr>
        <p:spPr>
          <a:xfrm>
            <a:off x="2115471" y="6052578"/>
            <a:ext cx="2854570" cy="307777"/>
          </a:xfrm>
          <a:prstGeom prst="rect">
            <a:avLst/>
          </a:prstGeom>
          <a:noFill/>
        </p:spPr>
        <p:txBody>
          <a:bodyPr wrap="square" rtlCol="0">
            <a:spAutoFit/>
          </a:bodyPr>
          <a:lstStyle/>
          <a:p>
            <a:r>
              <a:rPr lang="de-DE" sz="1400" dirty="0" err="1">
                <a:solidFill>
                  <a:schemeClr val="bg1"/>
                </a:solidFill>
                <a:latin typeface="Spaced" pitchFamily="50" charset="0"/>
              </a:rPr>
              <a:t>Stable</a:t>
            </a:r>
            <a:r>
              <a:rPr lang="de-DE" sz="1400" dirty="0">
                <a:solidFill>
                  <a:schemeClr val="bg1"/>
                </a:solidFill>
                <a:latin typeface="Spaced" pitchFamily="50" charset="0"/>
              </a:rPr>
              <a:t> Diffusion</a:t>
            </a:r>
          </a:p>
        </p:txBody>
      </p:sp>
      <p:sp>
        <p:nvSpPr>
          <p:cNvPr id="4" name="Textfeld 3">
            <a:extLst>
              <a:ext uri="{FF2B5EF4-FFF2-40B4-BE49-F238E27FC236}">
                <a16:creationId xmlns:a16="http://schemas.microsoft.com/office/drawing/2014/main" id="{37B0117B-213F-CF2D-5189-84A6D0048FE6}"/>
              </a:ext>
            </a:extLst>
          </p:cNvPr>
          <p:cNvSpPr txBox="1"/>
          <p:nvPr/>
        </p:nvSpPr>
        <p:spPr>
          <a:xfrm>
            <a:off x="7130562" y="6052579"/>
            <a:ext cx="4369776" cy="307777"/>
          </a:xfrm>
          <a:prstGeom prst="rect">
            <a:avLst/>
          </a:prstGeom>
          <a:noFill/>
        </p:spPr>
        <p:txBody>
          <a:bodyPr wrap="square" rtlCol="0">
            <a:spAutoFit/>
          </a:bodyPr>
          <a:lstStyle/>
          <a:p>
            <a:r>
              <a:rPr lang="de-DE" sz="1400" dirty="0">
                <a:solidFill>
                  <a:schemeClr val="bg1"/>
                </a:solidFill>
                <a:latin typeface="Spaced" pitchFamily="50" charset="0"/>
              </a:rPr>
              <a:t>Foto von Dorothea Lange</a:t>
            </a:r>
          </a:p>
        </p:txBody>
      </p:sp>
    </p:spTree>
    <p:extLst>
      <p:ext uri="{BB962C8B-B14F-4D97-AF65-F5344CB8AC3E}">
        <p14:creationId xmlns:p14="http://schemas.microsoft.com/office/powerpoint/2010/main" val="426304347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par>
                          <p:cTn id="7" fill="hold">
                            <p:stCondLst>
                              <p:cond delay="0"/>
                            </p:stCondLst>
                            <p:childTnLst>
                              <p:par>
                                <p:cTn id="8" presetID="2" presetClass="entr" presetSubtype="8" fill="hold" grpId="0" nodeType="afterEffect">
                                  <p:stCondLst>
                                    <p:cond delay="0"/>
                                  </p:stCondLst>
                                  <p:childTnLst>
                                    <p:set>
                                      <p:cBhvr>
                                        <p:cTn id="9" dur="1" fill="hold">
                                          <p:stCondLst>
                                            <p:cond delay="0"/>
                                          </p:stCondLst>
                                        </p:cTn>
                                        <p:tgtEl>
                                          <p:spTgt spid="9"/>
                                        </p:tgtEl>
                                        <p:attrNameLst>
                                          <p:attrName>style.visibility</p:attrName>
                                        </p:attrNameLst>
                                      </p:cBhvr>
                                      <p:to>
                                        <p:strVal val="visible"/>
                                      </p:to>
                                    </p:set>
                                    <p:anim calcmode="lin" valueType="num">
                                      <p:cBhvr additive="base">
                                        <p:cTn id="10" dur="500" fill="hold"/>
                                        <p:tgtEl>
                                          <p:spTgt spid="9"/>
                                        </p:tgtEl>
                                        <p:attrNameLst>
                                          <p:attrName>ppt_x</p:attrName>
                                        </p:attrNameLst>
                                      </p:cBhvr>
                                      <p:tavLst>
                                        <p:tav tm="0">
                                          <p:val>
                                            <p:strVal val="0-#ppt_w/2"/>
                                          </p:val>
                                        </p:tav>
                                        <p:tav tm="100000">
                                          <p:val>
                                            <p:strVal val="#ppt_x"/>
                                          </p:val>
                                        </p:tav>
                                      </p:tavLst>
                                    </p:anim>
                                    <p:anim calcmode="lin" valueType="num">
                                      <p:cBhvr additive="base">
                                        <p:cTn id="11" dur="500" fill="hold"/>
                                        <p:tgtEl>
                                          <p:spTgt spid="9"/>
                                        </p:tgtEl>
                                        <p:attrNameLst>
                                          <p:attrName>ppt_y</p:attrName>
                                        </p:attrNameLst>
                                      </p:cBhvr>
                                      <p:tavLst>
                                        <p:tav tm="0">
                                          <p:val>
                                            <p:strVal val="#ppt_y"/>
                                          </p:val>
                                        </p:tav>
                                        <p:tav tm="100000">
                                          <p:val>
                                            <p:strVal val="#ppt_y"/>
                                          </p:val>
                                        </p:tav>
                                      </p:tavLst>
                                    </p:anim>
                                  </p:childTnLst>
                                </p:cTn>
                              </p:par>
                              <p:par>
                                <p:cTn id="12" presetID="53" presetClass="entr" presetSubtype="16" fill="hold" nodeType="with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animEffect transition="in" filter="fade">
                                      <p:cBhvr>
                                        <p:cTn id="16" dur="500"/>
                                        <p:tgtEl>
                                          <p:spTgt spid="11"/>
                                        </p:tgtEl>
                                      </p:cBhvr>
                                    </p:animEffect>
                                  </p:childTnLst>
                                </p:cTn>
                              </p:par>
                              <p:par>
                                <p:cTn id="17" presetID="53" presetClass="entr" presetSubtype="16"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500" fill="hold"/>
                                        <p:tgtEl>
                                          <p:spTgt spid="2"/>
                                        </p:tgtEl>
                                        <p:attrNameLst>
                                          <p:attrName>ppt_w</p:attrName>
                                        </p:attrNameLst>
                                      </p:cBhvr>
                                      <p:tavLst>
                                        <p:tav tm="0">
                                          <p:val>
                                            <p:fltVal val="0"/>
                                          </p:val>
                                        </p:tav>
                                        <p:tav tm="100000">
                                          <p:val>
                                            <p:strVal val="#ppt_w"/>
                                          </p:val>
                                        </p:tav>
                                      </p:tavLst>
                                    </p:anim>
                                    <p:anim calcmode="lin" valueType="num">
                                      <p:cBhvr>
                                        <p:cTn id="20" dur="500" fill="hold"/>
                                        <p:tgtEl>
                                          <p:spTgt spid="2"/>
                                        </p:tgtEl>
                                        <p:attrNameLst>
                                          <p:attrName>ppt_h</p:attrName>
                                        </p:attrNameLst>
                                      </p:cBhvr>
                                      <p:tavLst>
                                        <p:tav tm="0">
                                          <p:val>
                                            <p:fltVal val="0"/>
                                          </p:val>
                                        </p:tav>
                                        <p:tav tm="100000">
                                          <p:val>
                                            <p:strVal val="#ppt_h"/>
                                          </p:val>
                                        </p:tav>
                                      </p:tavLst>
                                    </p:anim>
                                    <p:animEffect transition="in" filter="fade">
                                      <p:cBhvr>
                                        <p:cTn id="21" dur="500"/>
                                        <p:tgtEl>
                                          <p:spTgt spid="2"/>
                                        </p:tgtEl>
                                      </p:cBhvr>
                                    </p:animEffect>
                                  </p:childTnLst>
                                </p:cTn>
                              </p:par>
                            </p:childTnLst>
                          </p:cTn>
                        </p:par>
                        <p:par>
                          <p:cTn id="22" fill="hold">
                            <p:stCondLst>
                              <p:cond delay="500"/>
                            </p:stCondLst>
                            <p:childTnLst>
                              <p:par>
                                <p:cTn id="23" presetID="2" presetClass="entr" presetSubtype="8" fill="hold" grpId="0" nodeType="after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0-#ppt_w/2"/>
                                          </p:val>
                                        </p:tav>
                                        <p:tav tm="100000">
                                          <p:val>
                                            <p:strVal val="#ppt_x"/>
                                          </p:val>
                                        </p:tav>
                                      </p:tavLst>
                                    </p:anim>
                                    <p:anim calcmode="lin" valueType="num">
                                      <p:cBhvr additive="base">
                                        <p:cTn id="26" dur="500" fill="hold"/>
                                        <p:tgtEl>
                                          <p:spTgt spid="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2" name="suspense30s.wav"/>
                                        </p:tgtEl>
                                      </p:cMediaNode>
                                    </p:audio>
                                  </p:subTnLst>
                                </p:cTn>
                              </p:par>
                            </p:childTnLst>
                          </p:cTn>
                        </p:par>
                        <p:par>
                          <p:cTn id="27" fill="hold">
                            <p:stCondLst>
                              <p:cond delay="1000"/>
                            </p:stCondLst>
                            <p:childTnLst>
                              <p:par>
                                <p:cTn id="28" presetID="2" presetClass="entr" presetSubtype="8" fill="hold" grpId="0" nodeType="afterEffect">
                                  <p:stCondLst>
                                    <p:cond delay="0"/>
                                  </p:stCondLst>
                                  <p:childTnLst>
                                    <p:set>
                                      <p:cBhvr>
                                        <p:cTn id="29" dur="1" fill="hold">
                                          <p:stCondLst>
                                            <p:cond delay="0"/>
                                          </p:stCondLst>
                                        </p:cTn>
                                        <p:tgtEl>
                                          <p:spTgt spid="4"/>
                                        </p:tgtEl>
                                        <p:attrNameLst>
                                          <p:attrName>style.visibility</p:attrName>
                                        </p:attrNameLst>
                                      </p:cBhvr>
                                      <p:to>
                                        <p:strVal val="visible"/>
                                      </p:to>
                                    </p:set>
                                    <p:anim calcmode="lin" valueType="num">
                                      <p:cBhvr additive="base">
                                        <p:cTn id="30" dur="500" fill="hold"/>
                                        <p:tgtEl>
                                          <p:spTgt spid="4"/>
                                        </p:tgtEl>
                                        <p:attrNameLst>
                                          <p:attrName>ppt_x</p:attrName>
                                        </p:attrNameLst>
                                      </p:cBhvr>
                                      <p:tavLst>
                                        <p:tav tm="0">
                                          <p:val>
                                            <p:strVal val="0-#ppt_w/2"/>
                                          </p:val>
                                        </p:tav>
                                        <p:tav tm="100000">
                                          <p:val>
                                            <p:strVal val="#ppt_x"/>
                                          </p:val>
                                        </p:tav>
                                      </p:tavLst>
                                    </p:anim>
                                    <p:anim calcmode="lin" valueType="num">
                                      <p:cBhvr additive="base">
                                        <p:cTn id="31"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11000" b="-11000"/>
          </a:stretch>
        </a:blipFill>
        <a:effectLst/>
      </p:bgPr>
    </p:bg>
    <p:spTree>
      <p:nvGrpSpPr>
        <p:cNvPr id="1" name=""/>
        <p:cNvGrpSpPr/>
        <p:nvPr/>
      </p:nvGrpSpPr>
      <p:grpSpPr>
        <a:xfrm>
          <a:off x="0" y="0"/>
          <a:ext cx="0" cy="0"/>
          <a:chOff x="0" y="0"/>
          <a:chExt cx="0" cy="0"/>
        </a:xfrm>
      </p:grpSpPr>
      <p:sp>
        <p:nvSpPr>
          <p:cNvPr id="9" name="Textfeld 8">
            <a:extLst>
              <a:ext uri="{FF2B5EF4-FFF2-40B4-BE49-F238E27FC236}">
                <a16:creationId xmlns:a16="http://schemas.microsoft.com/office/drawing/2014/main" id="{50A2660D-94E1-DC3F-6DF0-52FBD39F01F7}"/>
              </a:ext>
            </a:extLst>
          </p:cNvPr>
          <p:cNvSpPr txBox="1"/>
          <p:nvPr/>
        </p:nvSpPr>
        <p:spPr>
          <a:xfrm>
            <a:off x="124324" y="488843"/>
            <a:ext cx="3793252" cy="830997"/>
          </a:xfrm>
          <a:prstGeom prst="rect">
            <a:avLst/>
          </a:prstGeom>
          <a:noFill/>
        </p:spPr>
        <p:txBody>
          <a:bodyPr wrap="square" rtlCol="0">
            <a:spAutoFit/>
          </a:bodyPr>
          <a:lstStyle/>
          <a:p>
            <a:r>
              <a:rPr lang="de-DE" sz="2400" dirty="0">
                <a:solidFill>
                  <a:schemeClr val="bg1"/>
                </a:solidFill>
                <a:latin typeface="Spaced" pitchFamily="50" charset="0"/>
              </a:rPr>
              <a:t>Stammt Diese BILD von einer AI oder nicht?</a:t>
            </a:r>
          </a:p>
        </p:txBody>
      </p:sp>
      <p:pic>
        <p:nvPicPr>
          <p:cNvPr id="11" name="Grafik 10">
            <a:extLst>
              <a:ext uri="{FF2B5EF4-FFF2-40B4-BE49-F238E27FC236}">
                <a16:creationId xmlns:a16="http://schemas.microsoft.com/office/drawing/2014/main" id="{7EF1D66B-B65E-5C17-5178-D51EE4D876CB}"/>
              </a:ext>
            </a:extLst>
          </p:cNvPr>
          <p:cNvPicPr>
            <a:picLocks noChangeAspect="1"/>
          </p:cNvPicPr>
          <p:nvPr/>
        </p:nvPicPr>
        <p:blipFill>
          <a:blip r:embed="rId6">
            <a:extLst>
              <a:ext uri="{28A0092B-C50C-407E-A947-70E740481C1C}">
                <a14:useLocalDpi xmlns:a14="http://schemas.microsoft.com/office/drawing/2010/main" val="0"/>
              </a:ext>
            </a:extLst>
          </a:blip>
          <a:srcRect l="23863" r="23863"/>
          <a:stretch/>
        </p:blipFill>
        <p:spPr>
          <a:xfrm>
            <a:off x="3732421" y="1295579"/>
            <a:ext cx="4498556" cy="430283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7" name="Textfeld 16">
            <a:extLst>
              <a:ext uri="{FF2B5EF4-FFF2-40B4-BE49-F238E27FC236}">
                <a16:creationId xmlns:a16="http://schemas.microsoft.com/office/drawing/2014/main" id="{55A1B3B8-5EE5-1E55-06C0-7B79FBEF252E}"/>
              </a:ext>
            </a:extLst>
          </p:cNvPr>
          <p:cNvSpPr txBox="1"/>
          <p:nvPr/>
        </p:nvSpPr>
        <p:spPr>
          <a:xfrm>
            <a:off x="4587874" y="6104203"/>
            <a:ext cx="2787651" cy="422405"/>
          </a:xfrm>
          <a:prstGeom prst="rect">
            <a:avLst/>
          </a:prstGeom>
          <a:gradFill>
            <a:gsLst>
              <a:gs pos="0">
                <a:schemeClr val="accent6"/>
              </a:gs>
              <a:gs pos="53000">
                <a:schemeClr val="accent6">
                  <a:lumMod val="40000"/>
                  <a:lumOff val="60000"/>
                </a:schemeClr>
              </a:gs>
              <a:gs pos="100000">
                <a:schemeClr val="accent6"/>
              </a:gs>
            </a:gsLst>
            <a:lin ang="11400000" scaled="0"/>
          </a:gradFill>
          <a:ln w="88900">
            <a:solidFill>
              <a:schemeClr val="accent6"/>
            </a:solidFill>
          </a:ln>
        </p:spPr>
        <p:txBody>
          <a:bodyPr wrap="square" tIns="36000" bIns="108000" rtlCol="0">
            <a:spAutoFit/>
          </a:bodyPr>
          <a:lstStyle/>
          <a:p>
            <a:pPr algn="ctr"/>
            <a:r>
              <a:rPr lang="de-DE" dirty="0">
                <a:latin typeface="Spaced" pitchFamily="50" charset="0"/>
              </a:rPr>
              <a:t>AUFLÖSUNG</a:t>
            </a:r>
          </a:p>
        </p:txBody>
      </p:sp>
      <p:sp>
        <p:nvSpPr>
          <p:cNvPr id="6" name="Rechteck 5">
            <a:extLst>
              <a:ext uri="{FF2B5EF4-FFF2-40B4-BE49-F238E27FC236}">
                <a16:creationId xmlns:a16="http://schemas.microsoft.com/office/drawing/2014/main" id="{A202BE47-238D-C206-CE8A-152C733FA2AA}"/>
              </a:ext>
            </a:extLst>
          </p:cNvPr>
          <p:cNvSpPr/>
          <p:nvPr/>
        </p:nvSpPr>
        <p:spPr>
          <a:xfrm>
            <a:off x="12699" y="6675703"/>
            <a:ext cx="12192000" cy="197091"/>
          </a:xfrm>
          <a:prstGeom prst="rect">
            <a:avLst/>
          </a:prstGeom>
          <a:gradFill>
            <a:gsLst>
              <a:gs pos="0">
                <a:schemeClr val="accent6"/>
              </a:gs>
              <a:gs pos="53000">
                <a:schemeClr val="accent6">
                  <a:lumMod val="40000"/>
                  <a:lumOff val="60000"/>
                </a:schemeClr>
              </a:gs>
              <a:gs pos="100000">
                <a:schemeClr val="accent6"/>
              </a:gs>
            </a:gsLst>
            <a:lin ang="11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4" name="Grafik 13">
            <a:extLst>
              <a:ext uri="{FF2B5EF4-FFF2-40B4-BE49-F238E27FC236}">
                <a16:creationId xmlns:a16="http://schemas.microsoft.com/office/drawing/2014/main" id="{78EBF6F9-DFC1-AD2F-E6AF-C1124E44FD3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20609" y="-225029"/>
            <a:ext cx="1747066" cy="1222946"/>
          </a:xfrm>
          <a:prstGeom prst="rect">
            <a:avLst/>
          </a:prstGeom>
        </p:spPr>
      </p:pic>
      <p:pic>
        <p:nvPicPr>
          <p:cNvPr id="15" name="Grafik 14">
            <a:hlinkClick r:id="" action="ppaction://hlinkshowjump?jump=nextslide"/>
            <a:extLst>
              <a:ext uri="{FF2B5EF4-FFF2-40B4-BE49-F238E27FC236}">
                <a16:creationId xmlns:a16="http://schemas.microsoft.com/office/drawing/2014/main" id="{1B7A1653-5D9A-2B5E-3F8D-C01CD6773256}"/>
              </a:ext>
            </a:extLst>
          </p:cNvPr>
          <p:cNvPicPr>
            <a:picLocks noChangeAspect="1"/>
          </p:cNvPicPr>
          <p:nvPr/>
        </p:nvPicPr>
        <p:blipFill>
          <a:blip r:embed="rId8">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1313897" y="5993584"/>
            <a:ext cx="643642" cy="643642"/>
          </a:xfrm>
          <a:prstGeom prst="rect">
            <a:avLst/>
          </a:prstGeom>
        </p:spPr>
      </p:pic>
      <p:sp>
        <p:nvSpPr>
          <p:cNvPr id="18" name="Textfeld 17">
            <a:extLst>
              <a:ext uri="{FF2B5EF4-FFF2-40B4-BE49-F238E27FC236}">
                <a16:creationId xmlns:a16="http://schemas.microsoft.com/office/drawing/2014/main" id="{F2500195-A9AF-04EF-3EDD-255181A830ED}"/>
              </a:ext>
            </a:extLst>
          </p:cNvPr>
          <p:cNvSpPr txBox="1"/>
          <p:nvPr/>
        </p:nvSpPr>
        <p:spPr>
          <a:xfrm>
            <a:off x="9320079" y="1418258"/>
            <a:ext cx="2880946" cy="2492990"/>
          </a:xfrm>
          <a:prstGeom prst="rect">
            <a:avLst/>
          </a:prstGeom>
          <a:gradFill>
            <a:gsLst>
              <a:gs pos="0">
                <a:schemeClr val="dk1">
                  <a:lumMod val="110000"/>
                  <a:satMod val="105000"/>
                  <a:tint val="67000"/>
                  <a:alpha val="52000"/>
                </a:schemeClr>
              </a:gs>
              <a:gs pos="50000">
                <a:schemeClr val="dk1">
                  <a:lumMod val="105000"/>
                  <a:satMod val="103000"/>
                  <a:tint val="73000"/>
                  <a:alpha val="52000"/>
                </a:schemeClr>
              </a:gs>
              <a:gs pos="100000">
                <a:schemeClr val="dk1">
                  <a:lumMod val="105000"/>
                  <a:satMod val="109000"/>
                  <a:tint val="81000"/>
                  <a:alpha val="56000"/>
                </a:schemeClr>
              </a:gs>
            </a:gsLst>
          </a:gradFill>
        </p:spPr>
        <p:style>
          <a:lnRef idx="1">
            <a:schemeClr val="dk1"/>
          </a:lnRef>
          <a:fillRef idx="2">
            <a:schemeClr val="dk1"/>
          </a:fillRef>
          <a:effectRef idx="1">
            <a:schemeClr val="dk1"/>
          </a:effectRef>
          <a:fontRef idx="minor">
            <a:schemeClr val="dk1"/>
          </a:fontRef>
        </p:style>
        <p:txBody>
          <a:bodyPr wrap="square" rtlCol="0">
            <a:spAutoFit/>
          </a:bodyPr>
          <a:lstStyle/>
          <a:p>
            <a:r>
              <a:rPr lang="en-US" dirty="0">
                <a:latin typeface="Spaced" pitchFamily="50" charset="0"/>
              </a:rPr>
              <a:t>Quelle</a:t>
            </a:r>
          </a:p>
          <a:p>
            <a:endParaRPr lang="en-US" dirty="0">
              <a:latin typeface="Spaced" pitchFamily="50" charset="0"/>
            </a:endParaRPr>
          </a:p>
          <a:p>
            <a:r>
              <a:rPr lang="de-DE" dirty="0">
                <a:latin typeface="Spaced" pitchFamily="50" charset="0"/>
              </a:rPr>
              <a:t>Taz: Der feuerspeiende Vulkan </a:t>
            </a:r>
            <a:r>
              <a:rPr lang="de-DE" dirty="0" err="1">
                <a:latin typeface="Spaced" pitchFamily="50" charset="0"/>
              </a:rPr>
              <a:t>Krakatoa</a:t>
            </a:r>
            <a:r>
              <a:rPr lang="de-DE" dirty="0">
                <a:latin typeface="Spaced" pitchFamily="50" charset="0"/>
              </a:rPr>
              <a:t> auf der indonesischen Insel Sumatra.</a:t>
            </a:r>
          </a:p>
          <a:p>
            <a:endParaRPr lang="en-US" dirty="0">
              <a:latin typeface="Spaced" pitchFamily="50" charset="0"/>
            </a:endParaRPr>
          </a:p>
          <a:p>
            <a:pPr algn="r"/>
            <a:r>
              <a:rPr lang="de-DE" sz="1200" dirty="0" err="1">
                <a:latin typeface="Spaced" pitchFamily="50" charset="0"/>
              </a:rPr>
              <a:t>imago</a:t>
            </a:r>
            <a:r>
              <a:rPr lang="de-DE" sz="1200" dirty="0">
                <a:latin typeface="Spaced" pitchFamily="50" charset="0"/>
              </a:rPr>
              <a:t>/Westend61</a:t>
            </a:r>
            <a:endParaRPr lang="en-US" sz="1000" dirty="0">
              <a:latin typeface="Spaced" pitchFamily="50" charset="0"/>
            </a:endParaRPr>
          </a:p>
        </p:txBody>
      </p:sp>
      <p:sp>
        <p:nvSpPr>
          <p:cNvPr id="2" name="Textfeld 1">
            <a:extLst>
              <a:ext uri="{FF2B5EF4-FFF2-40B4-BE49-F238E27FC236}">
                <a16:creationId xmlns:a16="http://schemas.microsoft.com/office/drawing/2014/main" id="{8EFCD8F6-3023-236E-D86B-EB28B73AF06D}"/>
              </a:ext>
            </a:extLst>
          </p:cNvPr>
          <p:cNvSpPr txBox="1"/>
          <p:nvPr/>
        </p:nvSpPr>
        <p:spPr>
          <a:xfrm>
            <a:off x="4379790" y="3253893"/>
            <a:ext cx="3457818" cy="772107"/>
          </a:xfrm>
          <a:prstGeom prst="rect">
            <a:avLst/>
          </a:prstGeom>
          <a:gradFill>
            <a:gsLst>
              <a:gs pos="0">
                <a:schemeClr val="accent4">
                  <a:lumMod val="60000"/>
                  <a:lumOff val="40000"/>
                  <a:alpha val="66000"/>
                </a:schemeClr>
              </a:gs>
              <a:gs pos="100000">
                <a:schemeClr val="accent4">
                  <a:alpha val="62000"/>
                </a:schemeClr>
              </a:gs>
            </a:gsLst>
            <a:lin ang="6600000" scaled="0"/>
          </a:gradFill>
          <a:ln>
            <a:solidFill>
              <a:schemeClr val="tx1">
                <a:lumMod val="95000"/>
                <a:lumOff val="5000"/>
              </a:schemeClr>
            </a:solidFill>
          </a:ln>
        </p:spPr>
        <p:style>
          <a:lnRef idx="0">
            <a:scrgbClr r="0" g="0" b="0"/>
          </a:lnRef>
          <a:fillRef idx="0">
            <a:scrgbClr r="0" g="0" b="0"/>
          </a:fillRef>
          <a:effectRef idx="0">
            <a:scrgbClr r="0" g="0" b="0"/>
          </a:effectRef>
          <a:fontRef idx="minor">
            <a:schemeClr val="lt1"/>
          </a:fontRef>
        </p:style>
        <p:txBody>
          <a:bodyPr wrap="square" tIns="72000" bIns="144000" rtlCol="0">
            <a:spAutoFit/>
          </a:bodyPr>
          <a:lstStyle/>
          <a:p>
            <a:pPr algn="ctr"/>
            <a:r>
              <a:rPr lang="de-DE" dirty="0">
                <a:solidFill>
                  <a:schemeClr val="tx1">
                    <a:lumMod val="95000"/>
                    <a:lumOff val="5000"/>
                  </a:schemeClr>
                </a:solidFill>
                <a:latin typeface="Spaced" pitchFamily="50" charset="0"/>
              </a:rPr>
              <a:t>Presse Foto Vulkanausbruch</a:t>
            </a:r>
          </a:p>
        </p:txBody>
      </p:sp>
      <p:pic>
        <p:nvPicPr>
          <p:cNvPr id="3" name="Grafik 2">
            <a:extLst>
              <a:ext uri="{FF2B5EF4-FFF2-40B4-BE49-F238E27FC236}">
                <a16:creationId xmlns:a16="http://schemas.microsoft.com/office/drawing/2014/main" id="{FC969956-5B7C-FB9C-7BB2-70B4BBB3987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947397" y="-3400934"/>
            <a:ext cx="20116800" cy="14081760"/>
          </a:xfrm>
          <a:prstGeom prst="rect">
            <a:avLst/>
          </a:prstGeom>
        </p:spPr>
      </p:pic>
      <p:pic>
        <p:nvPicPr>
          <p:cNvPr id="5" name="Grafik 4">
            <a:extLst>
              <a:ext uri="{FF2B5EF4-FFF2-40B4-BE49-F238E27FC236}">
                <a16:creationId xmlns:a16="http://schemas.microsoft.com/office/drawing/2014/main" id="{C680EA00-9AE2-16C1-8361-D077E7D0952F}"/>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1616533" y="164540"/>
            <a:ext cx="9144019" cy="6400813"/>
          </a:xfrm>
          <a:prstGeom prst="rect">
            <a:avLst/>
          </a:prstGeom>
        </p:spPr>
      </p:pic>
    </p:spTree>
    <p:extLst>
      <p:ext uri="{BB962C8B-B14F-4D97-AF65-F5344CB8AC3E}">
        <p14:creationId xmlns:p14="http://schemas.microsoft.com/office/powerpoint/2010/main" val="3509294829"/>
      </p:ext>
    </p:extLst>
  </p:cSld>
  <p:clrMapOvr>
    <a:masterClrMapping/>
  </p:clrMapOvr>
  <mc:AlternateContent xmlns:mc="http://schemas.openxmlformats.org/markup-compatibility/2006" xmlns:p14="http://schemas.microsoft.com/office/powerpoint/2010/main">
    <mc:Choice Requires="p14">
      <p:transition spd="slow" p14:dur="3400" advClick="0">
        <p14:revea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2" name="thema.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17"/>
                    </p:tgtEl>
                  </p:cond>
                </p:stCondLst>
                <p:endSync evt="end" delay="0">
                  <p:rtn val="all"/>
                </p:endSync>
                <p:childTnLst>
                  <p:par>
                    <p:cTn id="11" fill="hold">
                      <p:stCondLst>
                        <p:cond delay="0"/>
                      </p:stCondLst>
                      <p:childTnLst>
                        <p:par>
                          <p:cTn id="12" fill="hold">
                            <p:stCondLst>
                              <p:cond delay="0"/>
                            </p:stCondLst>
                            <p:childTnLst>
                              <p:par>
                                <p:cTn id="13" presetID="31"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ppt_w</p:attrName>
                                        </p:attrNameLst>
                                      </p:cBhvr>
                                      <p:tavLst>
                                        <p:tav tm="0">
                                          <p:val>
                                            <p:fltVal val="0"/>
                                          </p:val>
                                        </p:tav>
                                        <p:tav tm="100000">
                                          <p:val>
                                            <p:strVal val="#ppt_w"/>
                                          </p:val>
                                        </p:tav>
                                      </p:tavLst>
                                    </p:anim>
                                    <p:anim calcmode="lin" valueType="num">
                                      <p:cBhvr>
                                        <p:cTn id="16" dur="1000" fill="hold"/>
                                        <p:tgtEl>
                                          <p:spTgt spid="5"/>
                                        </p:tgtEl>
                                        <p:attrNameLst>
                                          <p:attrName>ppt_h</p:attrName>
                                        </p:attrNameLst>
                                      </p:cBhvr>
                                      <p:tavLst>
                                        <p:tav tm="0">
                                          <p:val>
                                            <p:fltVal val="0"/>
                                          </p:val>
                                        </p:tav>
                                        <p:tav tm="100000">
                                          <p:val>
                                            <p:strVal val="#ppt_h"/>
                                          </p:val>
                                        </p:tav>
                                      </p:tavLst>
                                    </p:anim>
                                    <p:anim calcmode="lin" valueType="num">
                                      <p:cBhvr>
                                        <p:cTn id="17" dur="1000" fill="hold"/>
                                        <p:tgtEl>
                                          <p:spTgt spid="5"/>
                                        </p:tgtEl>
                                        <p:attrNameLst>
                                          <p:attrName>style.rotation</p:attrName>
                                        </p:attrNameLst>
                                      </p:cBhvr>
                                      <p:tavLst>
                                        <p:tav tm="0">
                                          <p:val>
                                            <p:fltVal val="90"/>
                                          </p:val>
                                        </p:tav>
                                        <p:tav tm="100000">
                                          <p:val>
                                            <p:fltVal val="0"/>
                                          </p:val>
                                        </p:tav>
                                      </p:tavLst>
                                    </p:anim>
                                    <p:animEffect transition="in" filter="fade">
                                      <p:cBhvr>
                                        <p:cTn id="18" dur="1000"/>
                                        <p:tgtEl>
                                          <p:spTgt spid="5"/>
                                        </p:tgtEl>
                                      </p:cBhvr>
                                    </p:animEffect>
                                  </p:childTnLst>
                                  <p:subTnLst>
                                    <p:audio>
                                      <p:cMediaNode>
                                        <p:cTn display="0" masterRel="sameClick">
                                          <p:stCondLst>
                                            <p:cond evt="begin" delay="0">
                                              <p:tn val="13"/>
                                            </p:cond>
                                          </p:stCondLst>
                                          <p:endCondLst>
                                            <p:cond evt="onStopAudio" delay="0">
                                              <p:tgtEl>
                                                <p:sldTgt/>
                                              </p:tgtEl>
                                            </p:cond>
                                          </p:endCondLst>
                                        </p:cTn>
                                        <p:tgtEl>
                                          <p:sndTgt r:embed="rId3" name="surprise.wav"/>
                                        </p:tgtEl>
                                      </p:cMediaNode>
                                    </p:audio>
                                  </p:subTnLst>
                                </p:cTn>
                              </p:par>
                              <p:par>
                                <p:cTn id="19" presetID="1"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par>
                                <p:cTn id="21" presetID="8" presetClass="emph" presetSubtype="0" repeatCount="indefinite" fill="hold" nodeType="withEffect">
                                  <p:stCondLst>
                                    <p:cond delay="0"/>
                                  </p:stCondLst>
                                  <p:childTnLst>
                                    <p:animRot by="5400000">
                                      <p:cBhvr>
                                        <p:cTn id="22" dur="4000" fill="hold"/>
                                        <p:tgtEl>
                                          <p:spTgt spid="3"/>
                                        </p:tgtEl>
                                        <p:attrNameLst>
                                          <p:attrName>r</p:attrName>
                                        </p:attrNameLst>
                                      </p:cBhvr>
                                    </p:animRot>
                                  </p:childTnLst>
                                  <p:subTnLst>
                                    <p:set>
                                      <p:cBhvr override="childStyle">
                                        <p:cTn dur="1" fill="hold" display="0" masterRel="sameClick" afterEffect="1">
                                          <p:stCondLst>
                                            <p:cond evt="end" delay="0">
                                              <p:tn val="21"/>
                                            </p:cond>
                                          </p:stCondLst>
                                        </p:cTn>
                                        <p:tgtEl>
                                          <p:spTgt spid="3"/>
                                        </p:tgtEl>
                                        <p:attrNameLst>
                                          <p:attrName>style.visibility</p:attrName>
                                        </p:attrNameLst>
                                      </p:cBhvr>
                                      <p:to>
                                        <p:strVal val="hidden"/>
                                      </p:to>
                                    </p:set>
                                  </p:subTnLst>
                                </p:cTn>
                              </p:par>
                            </p:childTnLst>
                          </p:cTn>
                        </p:par>
                        <p:par>
                          <p:cTn id="23" fill="hold">
                            <p:stCondLst>
                              <p:cond delay="4000"/>
                            </p:stCondLst>
                            <p:childTnLst>
                              <p:par>
                                <p:cTn id="24" presetID="1" presetClass="exit" presetSubtype="0" fill="hold" nodeType="afterEffect">
                                  <p:stCondLst>
                                    <p:cond delay="0"/>
                                  </p:stCondLst>
                                  <p:childTnLst>
                                    <p:set>
                                      <p:cBhvr>
                                        <p:cTn id="25" dur="1" fill="hold">
                                          <p:stCondLst>
                                            <p:cond delay="0"/>
                                          </p:stCondLst>
                                        </p:cTn>
                                        <p:tgtEl>
                                          <p:spTgt spid="3"/>
                                        </p:tgtEl>
                                        <p:attrNameLst>
                                          <p:attrName>style.visibility</p:attrName>
                                        </p:attrNameLst>
                                      </p:cBhvr>
                                      <p:to>
                                        <p:strVal val="hidden"/>
                                      </p:to>
                                    </p:set>
                                  </p:childTnLst>
                                </p:cTn>
                              </p:par>
                            </p:childTnLst>
                          </p:cTn>
                        </p:par>
                        <p:par>
                          <p:cTn id="26" fill="hold">
                            <p:stCondLst>
                              <p:cond delay="4000"/>
                            </p:stCondLst>
                            <p:childTnLst>
                              <p:par>
                                <p:cTn id="27" presetID="1" presetClass="exit" presetSubtype="0" fill="hold" nodeType="afterEffect">
                                  <p:stCondLst>
                                    <p:cond delay="0"/>
                                  </p:stCondLst>
                                  <p:childTnLst>
                                    <p:set>
                                      <p:cBhvr>
                                        <p:cTn id="28" dur="1" fill="hold">
                                          <p:stCondLst>
                                            <p:cond delay="9"/>
                                          </p:stCondLst>
                                        </p:cTn>
                                        <p:tgtEl>
                                          <p:spTgt spid="5"/>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par>
                          <p:cTn id="31" fill="hold">
                            <p:stCondLst>
                              <p:cond delay="4010"/>
                            </p:stCondLst>
                            <p:childTnLst>
                              <p:par>
                                <p:cTn id="32" presetID="2" presetClass="entr" presetSubtype="2" fill="hold" grpId="0" nodeType="afterEffect">
                                  <p:stCondLst>
                                    <p:cond delay="0"/>
                                  </p:stCondLst>
                                  <p:childTnLst>
                                    <p:set>
                                      <p:cBhvr>
                                        <p:cTn id="33" dur="1" fill="hold">
                                          <p:stCondLst>
                                            <p:cond delay="0"/>
                                          </p:stCondLst>
                                        </p:cTn>
                                        <p:tgtEl>
                                          <p:spTgt spid="18"/>
                                        </p:tgtEl>
                                        <p:attrNameLst>
                                          <p:attrName>style.visibility</p:attrName>
                                        </p:attrNameLst>
                                      </p:cBhvr>
                                      <p:to>
                                        <p:strVal val="visible"/>
                                      </p:to>
                                    </p:set>
                                    <p:anim calcmode="lin" valueType="num">
                                      <p:cBhvr additive="base">
                                        <p:cTn id="34" dur="750" fill="hold"/>
                                        <p:tgtEl>
                                          <p:spTgt spid="18"/>
                                        </p:tgtEl>
                                        <p:attrNameLst>
                                          <p:attrName>ppt_x</p:attrName>
                                        </p:attrNameLst>
                                      </p:cBhvr>
                                      <p:tavLst>
                                        <p:tav tm="0">
                                          <p:val>
                                            <p:strVal val="1+#ppt_w/2"/>
                                          </p:val>
                                        </p:tav>
                                        <p:tav tm="100000">
                                          <p:val>
                                            <p:strVal val="#ppt_x"/>
                                          </p:val>
                                        </p:tav>
                                      </p:tavLst>
                                    </p:anim>
                                    <p:anim calcmode="lin" valueType="num">
                                      <p:cBhvr additive="base">
                                        <p:cTn id="35" dur="75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nextCondLst>
                <p:cond evt="onClick" delay="0">
                  <p:tgtEl>
                    <p:spTgt spid="17"/>
                  </p:tgtEl>
                </p:cond>
              </p:nextCondLst>
            </p:seq>
            <p:seq concurrent="1" nextAc="seek">
              <p:cTn id="36" restart="whenNotActive" fill="hold" evtFilter="cancelBubble" nodeType="interactiveSeq">
                <p:stCondLst>
                  <p:cond evt="onClick" delay="0">
                    <p:tgtEl>
                      <p:spTgt spid="2"/>
                    </p:tgtEl>
                  </p:cond>
                </p:stCondLst>
                <p:endSync evt="end" delay="0">
                  <p:rtn val="all"/>
                </p:endSync>
                <p:childTnLst>
                  <p:par>
                    <p:cTn id="37" fill="hold">
                      <p:stCondLst>
                        <p:cond delay="0"/>
                      </p:stCondLst>
                      <p:childTnLst>
                        <p:par>
                          <p:cTn id="38" fill="hold">
                            <p:stCondLst>
                              <p:cond delay="0"/>
                            </p:stCondLst>
                            <p:childTnLst>
                              <p:par>
                                <p:cTn id="39" presetID="42" presetClass="path" presetSubtype="0" accel="50000" decel="50000" fill="hold" grpId="0" nodeType="clickEffect">
                                  <p:stCondLst>
                                    <p:cond delay="0"/>
                                  </p:stCondLst>
                                  <p:childTnLst>
                                    <p:animMotion origin="layout" path="M -1.66667E-6 2.96296E-6 L -0.00104 -0.42778 " pathEditMode="relative" rAng="0" ptsTypes="AA">
                                      <p:cBhvr>
                                        <p:cTn id="40" dur="2000" fill="hold"/>
                                        <p:tgtEl>
                                          <p:spTgt spid="2"/>
                                        </p:tgtEl>
                                        <p:attrNameLst>
                                          <p:attrName>ppt_x</p:attrName>
                                          <p:attrName>ppt_y</p:attrName>
                                        </p:attrNameLst>
                                      </p:cBhvr>
                                      <p:rCtr x="-52" y="-21389"/>
                                    </p:animMotion>
                                  </p:childTnLst>
                                </p:cTn>
                              </p:par>
                            </p:childTnLst>
                          </p:cTn>
                        </p:par>
                        <p:par>
                          <p:cTn id="41" fill="hold">
                            <p:stCondLst>
                              <p:cond delay="2000"/>
                            </p:stCondLst>
                            <p:childTnLst>
                              <p:par>
                                <p:cTn id="42" presetID="2" presetClass="entr" presetSubtype="8" fill="hold" grpId="0" nodeType="afterEffect">
                                  <p:stCondLst>
                                    <p:cond delay="0"/>
                                  </p:stCondLst>
                                  <p:childTnLst>
                                    <p:set>
                                      <p:cBhvr>
                                        <p:cTn id="43" dur="1" fill="hold">
                                          <p:stCondLst>
                                            <p:cond delay="0"/>
                                          </p:stCondLst>
                                        </p:cTn>
                                        <p:tgtEl>
                                          <p:spTgt spid="9"/>
                                        </p:tgtEl>
                                        <p:attrNameLst>
                                          <p:attrName>style.visibility</p:attrName>
                                        </p:attrNameLst>
                                      </p:cBhvr>
                                      <p:to>
                                        <p:strVal val="visible"/>
                                      </p:to>
                                    </p:set>
                                    <p:anim calcmode="lin" valueType="num">
                                      <p:cBhvr additive="base">
                                        <p:cTn id="44" dur="500" fill="hold"/>
                                        <p:tgtEl>
                                          <p:spTgt spid="9"/>
                                        </p:tgtEl>
                                        <p:attrNameLst>
                                          <p:attrName>ppt_x</p:attrName>
                                        </p:attrNameLst>
                                      </p:cBhvr>
                                      <p:tavLst>
                                        <p:tav tm="0">
                                          <p:val>
                                            <p:strVal val="0-#ppt_w/2"/>
                                          </p:val>
                                        </p:tav>
                                        <p:tav tm="100000">
                                          <p:val>
                                            <p:strVal val="#ppt_x"/>
                                          </p:val>
                                        </p:tav>
                                      </p:tavLst>
                                    </p:anim>
                                    <p:anim calcmode="lin" valueType="num">
                                      <p:cBhvr additive="base">
                                        <p:cTn id="45" dur="500" fill="hold"/>
                                        <p:tgtEl>
                                          <p:spTgt spid="9"/>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2"/>
                                            </p:cond>
                                          </p:stCondLst>
                                          <p:endCondLst>
                                            <p:cond evt="onStopAudio" delay="0">
                                              <p:tgtEl>
                                                <p:sldTgt/>
                                              </p:tgtEl>
                                            </p:cond>
                                          </p:endCondLst>
                                        </p:cTn>
                                        <p:tgtEl>
                                          <p:sndTgt r:embed="rId4" name="suspense30s.wav"/>
                                        </p:tgtEl>
                                      </p:cMediaNode>
                                    </p:audio>
                                  </p:subTnLst>
                                </p:cTn>
                              </p:par>
                            </p:childTnLst>
                          </p:cTn>
                        </p:par>
                        <p:par>
                          <p:cTn id="46" fill="hold">
                            <p:stCondLst>
                              <p:cond delay="2500"/>
                            </p:stCondLst>
                            <p:childTnLst>
                              <p:par>
                                <p:cTn id="47" presetID="2" presetClass="exit" presetSubtype="8" fill="hold" grpId="0" nodeType="afterEffect">
                                  <p:stCondLst>
                                    <p:cond delay="0"/>
                                  </p:stCondLst>
                                  <p:childTnLst>
                                    <p:anim calcmode="lin" valueType="num">
                                      <p:cBhvr additive="base">
                                        <p:cTn id="48" dur="30000"/>
                                        <p:tgtEl>
                                          <p:spTgt spid="6"/>
                                        </p:tgtEl>
                                        <p:attrNameLst>
                                          <p:attrName>ppt_x</p:attrName>
                                        </p:attrNameLst>
                                      </p:cBhvr>
                                      <p:tavLst>
                                        <p:tav tm="0">
                                          <p:val>
                                            <p:strVal val="ppt_x"/>
                                          </p:val>
                                        </p:tav>
                                        <p:tav tm="100000">
                                          <p:val>
                                            <p:strVal val="0-ppt_w/2"/>
                                          </p:val>
                                        </p:tav>
                                      </p:tavLst>
                                    </p:anim>
                                    <p:anim calcmode="lin" valueType="num">
                                      <p:cBhvr additive="base">
                                        <p:cTn id="49" dur="30000"/>
                                        <p:tgtEl>
                                          <p:spTgt spid="6"/>
                                        </p:tgtEl>
                                        <p:attrNameLst>
                                          <p:attrName>ppt_y</p:attrName>
                                        </p:attrNameLst>
                                      </p:cBhvr>
                                      <p:tavLst>
                                        <p:tav tm="0">
                                          <p:val>
                                            <p:strVal val="ppt_y"/>
                                          </p:val>
                                        </p:tav>
                                        <p:tav tm="100000">
                                          <p:val>
                                            <p:strVal val="ppt_y"/>
                                          </p:val>
                                        </p:tav>
                                      </p:tavLst>
                                    </p:anim>
                                    <p:set>
                                      <p:cBhvr>
                                        <p:cTn id="50" dur="1" fill="hold">
                                          <p:stCondLst>
                                            <p:cond delay="29999"/>
                                          </p:stCondLst>
                                        </p:cTn>
                                        <p:tgtEl>
                                          <p:spTgt spid="6"/>
                                        </p:tgtEl>
                                        <p:attrNameLst>
                                          <p:attrName>style.visibility</p:attrName>
                                        </p:attrNameLst>
                                      </p:cBhvr>
                                      <p:to>
                                        <p:strVal val="hidden"/>
                                      </p:to>
                                    </p:set>
                                  </p:childTnLst>
                                </p:cTn>
                              </p:par>
                              <p:par>
                                <p:cTn id="51" presetID="53" presetClass="entr" presetSubtype="16" fill="hold" nodeType="withEffect">
                                  <p:stCondLst>
                                    <p:cond delay="0"/>
                                  </p:stCondLst>
                                  <p:childTnLst>
                                    <p:set>
                                      <p:cBhvr>
                                        <p:cTn id="52" dur="1" fill="hold">
                                          <p:stCondLst>
                                            <p:cond delay="0"/>
                                          </p:stCondLst>
                                        </p:cTn>
                                        <p:tgtEl>
                                          <p:spTgt spid="11"/>
                                        </p:tgtEl>
                                        <p:attrNameLst>
                                          <p:attrName>style.visibility</p:attrName>
                                        </p:attrNameLst>
                                      </p:cBhvr>
                                      <p:to>
                                        <p:strVal val="visible"/>
                                      </p:to>
                                    </p:set>
                                    <p:anim calcmode="lin" valueType="num">
                                      <p:cBhvr>
                                        <p:cTn id="53" dur="500" fill="hold"/>
                                        <p:tgtEl>
                                          <p:spTgt spid="11"/>
                                        </p:tgtEl>
                                        <p:attrNameLst>
                                          <p:attrName>ppt_w</p:attrName>
                                        </p:attrNameLst>
                                      </p:cBhvr>
                                      <p:tavLst>
                                        <p:tav tm="0">
                                          <p:val>
                                            <p:fltVal val="0"/>
                                          </p:val>
                                        </p:tav>
                                        <p:tav tm="100000">
                                          <p:val>
                                            <p:strVal val="#ppt_w"/>
                                          </p:val>
                                        </p:tav>
                                      </p:tavLst>
                                    </p:anim>
                                    <p:anim calcmode="lin" valueType="num">
                                      <p:cBhvr>
                                        <p:cTn id="54" dur="500" fill="hold"/>
                                        <p:tgtEl>
                                          <p:spTgt spid="11"/>
                                        </p:tgtEl>
                                        <p:attrNameLst>
                                          <p:attrName>ppt_h</p:attrName>
                                        </p:attrNameLst>
                                      </p:cBhvr>
                                      <p:tavLst>
                                        <p:tav tm="0">
                                          <p:val>
                                            <p:fltVal val="0"/>
                                          </p:val>
                                        </p:tav>
                                        <p:tav tm="100000">
                                          <p:val>
                                            <p:strVal val="#ppt_h"/>
                                          </p:val>
                                        </p:tav>
                                      </p:tavLst>
                                    </p:anim>
                                    <p:animEffect transition="in" filter="fade">
                                      <p:cBhvr>
                                        <p:cTn id="55" dur="500"/>
                                        <p:tgtEl>
                                          <p:spTgt spid="11"/>
                                        </p:tgtEl>
                                      </p:cBhvr>
                                    </p:animEffect>
                                  </p:childTnLst>
                                </p:cTn>
                              </p:par>
                            </p:childTnLst>
                          </p:cTn>
                        </p:par>
                        <p:par>
                          <p:cTn id="56" fill="hold">
                            <p:stCondLst>
                              <p:cond delay="32500"/>
                            </p:stCondLst>
                            <p:childTnLst>
                              <p:par>
                                <p:cTn id="57" presetID="1" presetClass="entr" presetSubtype="0" fill="hold" grpId="0" nodeType="afterEffect">
                                  <p:stCondLst>
                                    <p:cond delay="0"/>
                                  </p:stCondLst>
                                  <p:childTnLst>
                                    <p:set>
                                      <p:cBhvr>
                                        <p:cTn id="58" dur="1" fill="hold">
                                          <p:stCondLst>
                                            <p:cond delay="0"/>
                                          </p:stCondLst>
                                        </p:cTn>
                                        <p:tgtEl>
                                          <p:spTgt spid="17"/>
                                        </p:tgtEl>
                                        <p:attrNameLst>
                                          <p:attrName>style.visibility</p:attrName>
                                        </p:attrNameLst>
                                      </p:cBhvr>
                                      <p:to>
                                        <p:strVal val="visible"/>
                                      </p:to>
                                    </p:set>
                                  </p:childTnLst>
                                </p:cTn>
                              </p:par>
                            </p:childTnLst>
                          </p:cTn>
                        </p:par>
                      </p:childTnLst>
                    </p:cTn>
                  </p:par>
                </p:childTnLst>
              </p:cTn>
              <p:nextCondLst>
                <p:cond evt="onClick" delay="0">
                  <p:tgtEl>
                    <p:spTgt spid="2"/>
                  </p:tgtEl>
                </p:cond>
              </p:nextCondLst>
            </p:seq>
          </p:childTnLst>
        </p:cTn>
      </p:par>
    </p:tnLst>
    <p:bldLst>
      <p:bldP spid="9" grpId="0"/>
      <p:bldP spid="17" grpId="0" animBg="1"/>
      <p:bldP spid="6" grpId="0" animBg="1"/>
      <p:bldP spid="18" grpId="0" animBg="1"/>
      <p:bldP spid="2" grpId="0" animBg="1"/>
      <p:bldP spid="2"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11000" b="-11000"/>
          </a:stretch>
        </a:blipFill>
        <a:effectLst/>
      </p:bgPr>
    </p:bg>
    <p:spTree>
      <p:nvGrpSpPr>
        <p:cNvPr id="1" name=""/>
        <p:cNvGrpSpPr/>
        <p:nvPr/>
      </p:nvGrpSpPr>
      <p:grpSpPr>
        <a:xfrm>
          <a:off x="0" y="0"/>
          <a:ext cx="0" cy="0"/>
          <a:chOff x="0" y="0"/>
          <a:chExt cx="0" cy="0"/>
        </a:xfrm>
      </p:grpSpPr>
      <p:sp>
        <p:nvSpPr>
          <p:cNvPr id="9" name="Textfeld 8">
            <a:extLst>
              <a:ext uri="{FF2B5EF4-FFF2-40B4-BE49-F238E27FC236}">
                <a16:creationId xmlns:a16="http://schemas.microsoft.com/office/drawing/2014/main" id="{50A2660D-94E1-DC3F-6DF0-52FBD39F01F7}"/>
              </a:ext>
            </a:extLst>
          </p:cNvPr>
          <p:cNvSpPr txBox="1"/>
          <p:nvPr/>
        </p:nvSpPr>
        <p:spPr>
          <a:xfrm>
            <a:off x="124324" y="488843"/>
            <a:ext cx="3793252" cy="830997"/>
          </a:xfrm>
          <a:prstGeom prst="rect">
            <a:avLst/>
          </a:prstGeom>
          <a:noFill/>
        </p:spPr>
        <p:txBody>
          <a:bodyPr wrap="square" rtlCol="0">
            <a:spAutoFit/>
          </a:bodyPr>
          <a:lstStyle/>
          <a:p>
            <a:r>
              <a:rPr lang="de-DE" sz="2400" dirty="0">
                <a:solidFill>
                  <a:schemeClr val="bg1"/>
                </a:solidFill>
                <a:latin typeface="Spaced" pitchFamily="50" charset="0"/>
              </a:rPr>
              <a:t>Stammt </a:t>
            </a:r>
            <a:r>
              <a:rPr lang="de-DE" sz="2400" dirty="0" err="1">
                <a:solidFill>
                  <a:schemeClr val="bg1"/>
                </a:solidFill>
                <a:latin typeface="Spaced" pitchFamily="50" charset="0"/>
              </a:rPr>
              <a:t>DieseS</a:t>
            </a:r>
            <a:r>
              <a:rPr lang="de-DE" sz="2400" dirty="0">
                <a:solidFill>
                  <a:schemeClr val="bg1"/>
                </a:solidFill>
                <a:latin typeface="Spaced" pitchFamily="50" charset="0"/>
              </a:rPr>
              <a:t> Bild von einer AI oder nicht?</a:t>
            </a:r>
          </a:p>
        </p:txBody>
      </p:sp>
      <p:pic>
        <p:nvPicPr>
          <p:cNvPr id="11" name="Grafik 10">
            <a:extLst>
              <a:ext uri="{FF2B5EF4-FFF2-40B4-BE49-F238E27FC236}">
                <a16:creationId xmlns:a16="http://schemas.microsoft.com/office/drawing/2014/main" id="{7EF1D66B-B65E-5C17-5178-D51EE4D876CB}"/>
              </a:ext>
            </a:extLst>
          </p:cNvPr>
          <p:cNvPicPr>
            <a:picLocks noChangeAspect="1"/>
          </p:cNvPicPr>
          <p:nvPr/>
        </p:nvPicPr>
        <p:blipFill>
          <a:blip r:embed="rId6">
            <a:extLst>
              <a:ext uri="{28A0092B-C50C-407E-A947-70E740481C1C}">
                <a14:useLocalDpi xmlns:a14="http://schemas.microsoft.com/office/drawing/2010/main" val="0"/>
              </a:ext>
            </a:extLst>
          </a:blip>
          <a:srcRect t="2175" b="2175"/>
          <a:stretch/>
        </p:blipFill>
        <p:spPr>
          <a:xfrm>
            <a:off x="3732421" y="1295579"/>
            <a:ext cx="4498556" cy="430283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7" name="Textfeld 16">
            <a:extLst>
              <a:ext uri="{FF2B5EF4-FFF2-40B4-BE49-F238E27FC236}">
                <a16:creationId xmlns:a16="http://schemas.microsoft.com/office/drawing/2014/main" id="{55A1B3B8-5EE5-1E55-06C0-7B79FBEF252E}"/>
              </a:ext>
            </a:extLst>
          </p:cNvPr>
          <p:cNvSpPr txBox="1"/>
          <p:nvPr/>
        </p:nvSpPr>
        <p:spPr>
          <a:xfrm>
            <a:off x="4587874" y="6104203"/>
            <a:ext cx="2787651" cy="422405"/>
          </a:xfrm>
          <a:prstGeom prst="rect">
            <a:avLst/>
          </a:prstGeom>
          <a:gradFill>
            <a:gsLst>
              <a:gs pos="0">
                <a:schemeClr val="accent6"/>
              </a:gs>
              <a:gs pos="53000">
                <a:schemeClr val="accent6">
                  <a:lumMod val="40000"/>
                  <a:lumOff val="60000"/>
                </a:schemeClr>
              </a:gs>
              <a:gs pos="100000">
                <a:schemeClr val="accent6"/>
              </a:gs>
            </a:gsLst>
            <a:lin ang="11400000" scaled="0"/>
          </a:gradFill>
          <a:ln w="88900">
            <a:solidFill>
              <a:schemeClr val="accent6"/>
            </a:solidFill>
          </a:ln>
        </p:spPr>
        <p:txBody>
          <a:bodyPr wrap="square" tIns="36000" bIns="108000" rtlCol="0">
            <a:spAutoFit/>
          </a:bodyPr>
          <a:lstStyle/>
          <a:p>
            <a:pPr algn="ctr"/>
            <a:r>
              <a:rPr lang="de-DE" dirty="0">
                <a:latin typeface="Spaced" pitchFamily="50" charset="0"/>
              </a:rPr>
              <a:t>AUFLÖSUNG</a:t>
            </a:r>
          </a:p>
        </p:txBody>
      </p:sp>
      <p:sp>
        <p:nvSpPr>
          <p:cNvPr id="6" name="Rechteck 5">
            <a:extLst>
              <a:ext uri="{FF2B5EF4-FFF2-40B4-BE49-F238E27FC236}">
                <a16:creationId xmlns:a16="http://schemas.microsoft.com/office/drawing/2014/main" id="{A202BE47-238D-C206-CE8A-152C733FA2AA}"/>
              </a:ext>
            </a:extLst>
          </p:cNvPr>
          <p:cNvSpPr/>
          <p:nvPr/>
        </p:nvSpPr>
        <p:spPr>
          <a:xfrm>
            <a:off x="12699" y="6675703"/>
            <a:ext cx="12192000" cy="197091"/>
          </a:xfrm>
          <a:prstGeom prst="rect">
            <a:avLst/>
          </a:prstGeom>
          <a:gradFill>
            <a:gsLst>
              <a:gs pos="0">
                <a:schemeClr val="accent6"/>
              </a:gs>
              <a:gs pos="53000">
                <a:schemeClr val="accent6">
                  <a:lumMod val="40000"/>
                  <a:lumOff val="60000"/>
                </a:schemeClr>
              </a:gs>
              <a:gs pos="100000">
                <a:schemeClr val="accent6"/>
              </a:gs>
            </a:gsLst>
            <a:lin ang="11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4" name="Grafik 13">
            <a:extLst>
              <a:ext uri="{FF2B5EF4-FFF2-40B4-BE49-F238E27FC236}">
                <a16:creationId xmlns:a16="http://schemas.microsoft.com/office/drawing/2014/main" id="{78EBF6F9-DFC1-AD2F-E6AF-C1124E44FD3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20609" y="-225029"/>
            <a:ext cx="1747066" cy="1222946"/>
          </a:xfrm>
          <a:prstGeom prst="rect">
            <a:avLst/>
          </a:prstGeom>
        </p:spPr>
      </p:pic>
      <p:pic>
        <p:nvPicPr>
          <p:cNvPr id="15" name="Grafik 14">
            <a:hlinkClick r:id="" action="ppaction://hlinkshowjump?jump=nextslide"/>
            <a:extLst>
              <a:ext uri="{FF2B5EF4-FFF2-40B4-BE49-F238E27FC236}">
                <a16:creationId xmlns:a16="http://schemas.microsoft.com/office/drawing/2014/main" id="{1B7A1653-5D9A-2B5E-3F8D-C01CD6773256}"/>
              </a:ext>
            </a:extLst>
          </p:cNvPr>
          <p:cNvPicPr>
            <a:picLocks noChangeAspect="1"/>
          </p:cNvPicPr>
          <p:nvPr/>
        </p:nvPicPr>
        <p:blipFill>
          <a:blip r:embed="rId8">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1313897" y="5993584"/>
            <a:ext cx="643642" cy="643642"/>
          </a:xfrm>
          <a:prstGeom prst="rect">
            <a:avLst/>
          </a:prstGeom>
        </p:spPr>
      </p:pic>
      <p:sp>
        <p:nvSpPr>
          <p:cNvPr id="18" name="Textfeld 17">
            <a:extLst>
              <a:ext uri="{FF2B5EF4-FFF2-40B4-BE49-F238E27FC236}">
                <a16:creationId xmlns:a16="http://schemas.microsoft.com/office/drawing/2014/main" id="{F2500195-A9AF-04EF-3EDD-255181A830ED}"/>
              </a:ext>
            </a:extLst>
          </p:cNvPr>
          <p:cNvSpPr txBox="1"/>
          <p:nvPr/>
        </p:nvSpPr>
        <p:spPr>
          <a:xfrm>
            <a:off x="9311054" y="2598003"/>
            <a:ext cx="2880946" cy="1661993"/>
          </a:xfrm>
          <a:prstGeom prst="rect">
            <a:avLst/>
          </a:prstGeom>
          <a:gradFill>
            <a:gsLst>
              <a:gs pos="0">
                <a:schemeClr val="dk1">
                  <a:lumMod val="110000"/>
                  <a:satMod val="105000"/>
                  <a:tint val="67000"/>
                  <a:alpha val="52000"/>
                </a:schemeClr>
              </a:gs>
              <a:gs pos="50000">
                <a:schemeClr val="dk1">
                  <a:lumMod val="105000"/>
                  <a:satMod val="103000"/>
                  <a:tint val="73000"/>
                  <a:alpha val="52000"/>
                </a:schemeClr>
              </a:gs>
              <a:gs pos="100000">
                <a:schemeClr val="dk1">
                  <a:lumMod val="105000"/>
                  <a:satMod val="109000"/>
                  <a:tint val="81000"/>
                  <a:alpha val="56000"/>
                </a:schemeClr>
              </a:gs>
            </a:gsLst>
          </a:gradFill>
        </p:spPr>
        <p:style>
          <a:lnRef idx="1">
            <a:schemeClr val="dk1"/>
          </a:lnRef>
          <a:fillRef idx="2">
            <a:schemeClr val="dk1"/>
          </a:fillRef>
          <a:effectRef idx="1">
            <a:schemeClr val="dk1"/>
          </a:effectRef>
          <a:fontRef idx="minor">
            <a:schemeClr val="dk1"/>
          </a:fontRef>
        </p:style>
        <p:txBody>
          <a:bodyPr wrap="square" rtlCol="0">
            <a:spAutoFit/>
          </a:bodyPr>
          <a:lstStyle/>
          <a:p>
            <a:r>
              <a:rPr lang="en-US" dirty="0">
                <a:latin typeface="Spaced" pitchFamily="50" charset="0"/>
              </a:rPr>
              <a:t>Prompt</a:t>
            </a:r>
          </a:p>
          <a:p>
            <a:endParaRPr lang="en-US" dirty="0">
              <a:latin typeface="Spaced" pitchFamily="50" charset="0"/>
            </a:endParaRPr>
          </a:p>
          <a:p>
            <a:r>
              <a:rPr lang="en-US" dirty="0">
                <a:latin typeface="Spaced" pitchFamily="50" charset="0"/>
              </a:rPr>
              <a:t>creepy dolls, super realistic, photography</a:t>
            </a:r>
          </a:p>
          <a:p>
            <a:endParaRPr lang="en-US" dirty="0">
              <a:latin typeface="Spaced" pitchFamily="50" charset="0"/>
            </a:endParaRPr>
          </a:p>
          <a:p>
            <a:pPr algn="r"/>
            <a:r>
              <a:rPr lang="en-US" sz="1200" dirty="0">
                <a:latin typeface="Spaced" pitchFamily="50" charset="0"/>
              </a:rPr>
              <a:t>Stable Diffusion v1.5</a:t>
            </a:r>
          </a:p>
        </p:txBody>
      </p:sp>
      <p:sp>
        <p:nvSpPr>
          <p:cNvPr id="2" name="Textfeld 1">
            <a:extLst>
              <a:ext uri="{FF2B5EF4-FFF2-40B4-BE49-F238E27FC236}">
                <a16:creationId xmlns:a16="http://schemas.microsoft.com/office/drawing/2014/main" id="{8EFCD8F6-3023-236E-D86B-EB28B73AF06D}"/>
              </a:ext>
            </a:extLst>
          </p:cNvPr>
          <p:cNvSpPr txBox="1"/>
          <p:nvPr/>
        </p:nvSpPr>
        <p:spPr>
          <a:xfrm>
            <a:off x="4379790" y="3253893"/>
            <a:ext cx="3457818" cy="772107"/>
          </a:xfrm>
          <a:prstGeom prst="rect">
            <a:avLst/>
          </a:prstGeom>
          <a:gradFill>
            <a:gsLst>
              <a:gs pos="0">
                <a:schemeClr val="accent4">
                  <a:lumMod val="60000"/>
                  <a:lumOff val="40000"/>
                  <a:alpha val="66000"/>
                </a:schemeClr>
              </a:gs>
              <a:gs pos="100000">
                <a:schemeClr val="accent4">
                  <a:alpha val="62000"/>
                </a:schemeClr>
              </a:gs>
            </a:gsLst>
            <a:lin ang="6600000" scaled="0"/>
          </a:gradFill>
          <a:ln>
            <a:solidFill>
              <a:schemeClr val="tx1">
                <a:lumMod val="95000"/>
                <a:lumOff val="5000"/>
              </a:schemeClr>
            </a:solidFill>
          </a:ln>
        </p:spPr>
        <p:style>
          <a:lnRef idx="0">
            <a:scrgbClr r="0" g="0" b="0"/>
          </a:lnRef>
          <a:fillRef idx="0">
            <a:scrgbClr r="0" g="0" b="0"/>
          </a:fillRef>
          <a:effectRef idx="0">
            <a:scrgbClr r="0" g="0" b="0"/>
          </a:effectRef>
          <a:fontRef idx="minor">
            <a:schemeClr val="lt1"/>
          </a:fontRef>
        </p:style>
        <p:txBody>
          <a:bodyPr wrap="square" tIns="72000" bIns="144000" rtlCol="0">
            <a:spAutoFit/>
          </a:bodyPr>
          <a:lstStyle/>
          <a:p>
            <a:pPr algn="ctr"/>
            <a:r>
              <a:rPr lang="de-DE" dirty="0">
                <a:solidFill>
                  <a:schemeClr val="tx1">
                    <a:lumMod val="95000"/>
                    <a:lumOff val="5000"/>
                  </a:schemeClr>
                </a:solidFill>
                <a:latin typeface="Spaced" pitchFamily="50" charset="0"/>
              </a:rPr>
              <a:t>Gruselige Puppen von </a:t>
            </a:r>
            <a:r>
              <a:rPr lang="de-DE" dirty="0" err="1">
                <a:solidFill>
                  <a:schemeClr val="tx1">
                    <a:lumMod val="95000"/>
                    <a:lumOff val="5000"/>
                  </a:schemeClr>
                </a:solidFill>
                <a:latin typeface="Spaced" pitchFamily="50" charset="0"/>
              </a:rPr>
              <a:t>Ayano</a:t>
            </a:r>
            <a:r>
              <a:rPr lang="de-DE" dirty="0">
                <a:solidFill>
                  <a:schemeClr val="tx1">
                    <a:lumMod val="95000"/>
                    <a:lumOff val="5000"/>
                  </a:schemeClr>
                </a:solidFill>
                <a:latin typeface="Spaced" pitchFamily="50" charset="0"/>
              </a:rPr>
              <a:t> </a:t>
            </a:r>
            <a:r>
              <a:rPr lang="de-DE" dirty="0" err="1">
                <a:solidFill>
                  <a:schemeClr val="tx1">
                    <a:lumMod val="95000"/>
                    <a:lumOff val="5000"/>
                  </a:schemeClr>
                </a:solidFill>
                <a:latin typeface="Spaced" pitchFamily="50" charset="0"/>
              </a:rPr>
              <a:t>Tsukimi</a:t>
            </a:r>
            <a:endParaRPr lang="de-DE" dirty="0">
              <a:solidFill>
                <a:schemeClr val="tx1">
                  <a:lumMod val="95000"/>
                  <a:lumOff val="5000"/>
                </a:schemeClr>
              </a:solidFill>
              <a:latin typeface="Spaced" pitchFamily="50" charset="0"/>
            </a:endParaRPr>
          </a:p>
        </p:txBody>
      </p:sp>
      <p:pic>
        <p:nvPicPr>
          <p:cNvPr id="3" name="Grafik 2">
            <a:extLst>
              <a:ext uri="{FF2B5EF4-FFF2-40B4-BE49-F238E27FC236}">
                <a16:creationId xmlns:a16="http://schemas.microsoft.com/office/drawing/2014/main" id="{FC969956-5B7C-FB9C-7BB2-70B4BBB3987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949701" y="-3593885"/>
            <a:ext cx="20116800" cy="14081760"/>
          </a:xfrm>
          <a:prstGeom prst="rect">
            <a:avLst/>
          </a:prstGeom>
        </p:spPr>
      </p:pic>
      <p:pic>
        <p:nvPicPr>
          <p:cNvPr id="5" name="Grafik 4">
            <a:extLst>
              <a:ext uri="{FF2B5EF4-FFF2-40B4-BE49-F238E27FC236}">
                <a16:creationId xmlns:a16="http://schemas.microsoft.com/office/drawing/2014/main" id="{C680EA00-9AE2-16C1-8361-D077E7D0952F}"/>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1176590" y="213217"/>
            <a:ext cx="9144019" cy="6400813"/>
          </a:xfrm>
          <a:prstGeom prst="rect">
            <a:avLst/>
          </a:prstGeom>
        </p:spPr>
      </p:pic>
    </p:spTree>
    <p:extLst>
      <p:ext uri="{BB962C8B-B14F-4D97-AF65-F5344CB8AC3E}">
        <p14:creationId xmlns:p14="http://schemas.microsoft.com/office/powerpoint/2010/main" val="40380493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drap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2" name="thema.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17"/>
                    </p:tgtEl>
                  </p:cond>
                </p:stCondLst>
                <p:endSync evt="end" delay="0">
                  <p:rtn val="all"/>
                </p:endSync>
                <p:childTnLst>
                  <p:par>
                    <p:cTn id="11" fill="hold">
                      <p:stCondLst>
                        <p:cond delay="0"/>
                      </p:stCondLst>
                      <p:childTnLst>
                        <p:par>
                          <p:cTn id="12" fill="hold">
                            <p:stCondLst>
                              <p:cond delay="0"/>
                            </p:stCondLst>
                            <p:childTnLst>
                              <p:par>
                                <p:cTn id="13" presetID="31"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ppt_w</p:attrName>
                                        </p:attrNameLst>
                                      </p:cBhvr>
                                      <p:tavLst>
                                        <p:tav tm="0">
                                          <p:val>
                                            <p:fltVal val="0"/>
                                          </p:val>
                                        </p:tav>
                                        <p:tav tm="100000">
                                          <p:val>
                                            <p:strVal val="#ppt_w"/>
                                          </p:val>
                                        </p:tav>
                                      </p:tavLst>
                                    </p:anim>
                                    <p:anim calcmode="lin" valueType="num">
                                      <p:cBhvr>
                                        <p:cTn id="16" dur="1000" fill="hold"/>
                                        <p:tgtEl>
                                          <p:spTgt spid="5"/>
                                        </p:tgtEl>
                                        <p:attrNameLst>
                                          <p:attrName>ppt_h</p:attrName>
                                        </p:attrNameLst>
                                      </p:cBhvr>
                                      <p:tavLst>
                                        <p:tav tm="0">
                                          <p:val>
                                            <p:fltVal val="0"/>
                                          </p:val>
                                        </p:tav>
                                        <p:tav tm="100000">
                                          <p:val>
                                            <p:strVal val="#ppt_h"/>
                                          </p:val>
                                        </p:tav>
                                      </p:tavLst>
                                    </p:anim>
                                    <p:anim calcmode="lin" valueType="num">
                                      <p:cBhvr>
                                        <p:cTn id="17" dur="1000" fill="hold"/>
                                        <p:tgtEl>
                                          <p:spTgt spid="5"/>
                                        </p:tgtEl>
                                        <p:attrNameLst>
                                          <p:attrName>style.rotation</p:attrName>
                                        </p:attrNameLst>
                                      </p:cBhvr>
                                      <p:tavLst>
                                        <p:tav tm="0">
                                          <p:val>
                                            <p:fltVal val="90"/>
                                          </p:val>
                                        </p:tav>
                                        <p:tav tm="100000">
                                          <p:val>
                                            <p:fltVal val="0"/>
                                          </p:val>
                                        </p:tav>
                                      </p:tavLst>
                                    </p:anim>
                                    <p:animEffect transition="in" filter="fade">
                                      <p:cBhvr>
                                        <p:cTn id="18" dur="1000"/>
                                        <p:tgtEl>
                                          <p:spTgt spid="5"/>
                                        </p:tgtEl>
                                      </p:cBhvr>
                                    </p:animEffect>
                                  </p:childTnLst>
                                  <p:subTnLst>
                                    <p:audio>
                                      <p:cMediaNode>
                                        <p:cTn display="0" masterRel="sameClick">
                                          <p:stCondLst>
                                            <p:cond evt="begin" delay="0">
                                              <p:tn val="13"/>
                                            </p:cond>
                                          </p:stCondLst>
                                          <p:endCondLst>
                                            <p:cond evt="onStopAudio" delay="0">
                                              <p:tgtEl>
                                                <p:sldTgt/>
                                              </p:tgtEl>
                                            </p:cond>
                                          </p:endCondLst>
                                        </p:cTn>
                                        <p:tgtEl>
                                          <p:sndTgt r:embed="rId3" name="surprise.wav"/>
                                        </p:tgtEl>
                                      </p:cMediaNode>
                                    </p:audio>
                                  </p:subTnLst>
                                </p:cTn>
                              </p:par>
                              <p:par>
                                <p:cTn id="19" presetID="1"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par>
                                <p:cTn id="21" presetID="8" presetClass="emph" presetSubtype="0" repeatCount="indefinite" fill="hold" nodeType="withEffect">
                                  <p:stCondLst>
                                    <p:cond delay="0"/>
                                  </p:stCondLst>
                                  <p:childTnLst>
                                    <p:animRot by="5400000">
                                      <p:cBhvr>
                                        <p:cTn id="22" dur="4000" fill="hold"/>
                                        <p:tgtEl>
                                          <p:spTgt spid="3"/>
                                        </p:tgtEl>
                                        <p:attrNameLst>
                                          <p:attrName>r</p:attrName>
                                        </p:attrNameLst>
                                      </p:cBhvr>
                                    </p:animRot>
                                  </p:childTnLst>
                                  <p:subTnLst>
                                    <p:set>
                                      <p:cBhvr override="childStyle">
                                        <p:cTn dur="1" fill="hold" display="0" masterRel="sameClick" afterEffect="1">
                                          <p:stCondLst>
                                            <p:cond evt="end" delay="0">
                                              <p:tn val="21"/>
                                            </p:cond>
                                          </p:stCondLst>
                                        </p:cTn>
                                        <p:tgtEl>
                                          <p:spTgt spid="3"/>
                                        </p:tgtEl>
                                        <p:attrNameLst>
                                          <p:attrName>style.visibility</p:attrName>
                                        </p:attrNameLst>
                                      </p:cBhvr>
                                      <p:to>
                                        <p:strVal val="hidden"/>
                                      </p:to>
                                    </p:set>
                                  </p:subTnLst>
                                </p:cTn>
                              </p:par>
                            </p:childTnLst>
                          </p:cTn>
                        </p:par>
                        <p:par>
                          <p:cTn id="23" fill="hold">
                            <p:stCondLst>
                              <p:cond delay="4000"/>
                            </p:stCondLst>
                            <p:childTnLst>
                              <p:par>
                                <p:cTn id="24" presetID="1" presetClass="exit" presetSubtype="0" fill="hold" nodeType="afterEffect">
                                  <p:stCondLst>
                                    <p:cond delay="0"/>
                                  </p:stCondLst>
                                  <p:childTnLst>
                                    <p:set>
                                      <p:cBhvr>
                                        <p:cTn id="25" dur="1" fill="hold">
                                          <p:stCondLst>
                                            <p:cond delay="0"/>
                                          </p:stCondLst>
                                        </p:cTn>
                                        <p:tgtEl>
                                          <p:spTgt spid="3"/>
                                        </p:tgtEl>
                                        <p:attrNameLst>
                                          <p:attrName>style.visibility</p:attrName>
                                        </p:attrNameLst>
                                      </p:cBhvr>
                                      <p:to>
                                        <p:strVal val="hidden"/>
                                      </p:to>
                                    </p:set>
                                  </p:childTnLst>
                                </p:cTn>
                              </p:par>
                            </p:childTnLst>
                          </p:cTn>
                        </p:par>
                        <p:par>
                          <p:cTn id="26" fill="hold">
                            <p:stCondLst>
                              <p:cond delay="4000"/>
                            </p:stCondLst>
                            <p:childTnLst>
                              <p:par>
                                <p:cTn id="27" presetID="1" presetClass="exit" presetSubtype="0" fill="hold" nodeType="afterEffect">
                                  <p:stCondLst>
                                    <p:cond delay="0"/>
                                  </p:stCondLst>
                                  <p:childTnLst>
                                    <p:set>
                                      <p:cBhvr>
                                        <p:cTn id="28" dur="1" fill="hold">
                                          <p:stCondLst>
                                            <p:cond delay="9"/>
                                          </p:stCondLst>
                                        </p:cTn>
                                        <p:tgtEl>
                                          <p:spTgt spid="5"/>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par>
                          <p:cTn id="31" fill="hold">
                            <p:stCondLst>
                              <p:cond delay="4010"/>
                            </p:stCondLst>
                            <p:childTnLst>
                              <p:par>
                                <p:cTn id="32" presetID="2" presetClass="entr" presetSubtype="2" fill="hold" grpId="0" nodeType="afterEffect">
                                  <p:stCondLst>
                                    <p:cond delay="0"/>
                                  </p:stCondLst>
                                  <p:childTnLst>
                                    <p:set>
                                      <p:cBhvr>
                                        <p:cTn id="33" dur="1" fill="hold">
                                          <p:stCondLst>
                                            <p:cond delay="0"/>
                                          </p:stCondLst>
                                        </p:cTn>
                                        <p:tgtEl>
                                          <p:spTgt spid="18"/>
                                        </p:tgtEl>
                                        <p:attrNameLst>
                                          <p:attrName>style.visibility</p:attrName>
                                        </p:attrNameLst>
                                      </p:cBhvr>
                                      <p:to>
                                        <p:strVal val="visible"/>
                                      </p:to>
                                    </p:set>
                                    <p:anim calcmode="lin" valueType="num">
                                      <p:cBhvr additive="base">
                                        <p:cTn id="34" dur="750" fill="hold"/>
                                        <p:tgtEl>
                                          <p:spTgt spid="18"/>
                                        </p:tgtEl>
                                        <p:attrNameLst>
                                          <p:attrName>ppt_x</p:attrName>
                                        </p:attrNameLst>
                                      </p:cBhvr>
                                      <p:tavLst>
                                        <p:tav tm="0">
                                          <p:val>
                                            <p:strVal val="1+#ppt_w/2"/>
                                          </p:val>
                                        </p:tav>
                                        <p:tav tm="100000">
                                          <p:val>
                                            <p:strVal val="#ppt_x"/>
                                          </p:val>
                                        </p:tav>
                                      </p:tavLst>
                                    </p:anim>
                                    <p:anim calcmode="lin" valueType="num">
                                      <p:cBhvr additive="base">
                                        <p:cTn id="35" dur="75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nextCondLst>
                <p:cond evt="onClick" delay="0">
                  <p:tgtEl>
                    <p:spTgt spid="17"/>
                  </p:tgtEl>
                </p:cond>
              </p:nextCondLst>
            </p:seq>
            <p:seq concurrent="1" nextAc="seek">
              <p:cTn id="36" restart="whenNotActive" fill="hold" evtFilter="cancelBubble" nodeType="interactiveSeq">
                <p:stCondLst>
                  <p:cond evt="onClick" delay="0">
                    <p:tgtEl>
                      <p:spTgt spid="2"/>
                    </p:tgtEl>
                  </p:cond>
                </p:stCondLst>
                <p:endSync evt="end" delay="0">
                  <p:rtn val="all"/>
                </p:endSync>
                <p:childTnLst>
                  <p:par>
                    <p:cTn id="37" fill="hold">
                      <p:stCondLst>
                        <p:cond delay="0"/>
                      </p:stCondLst>
                      <p:childTnLst>
                        <p:par>
                          <p:cTn id="38" fill="hold">
                            <p:stCondLst>
                              <p:cond delay="0"/>
                            </p:stCondLst>
                            <p:childTnLst>
                              <p:par>
                                <p:cTn id="39" presetID="42" presetClass="path" presetSubtype="0" accel="50000" decel="50000" fill="hold" grpId="0" nodeType="clickEffect">
                                  <p:stCondLst>
                                    <p:cond delay="0"/>
                                  </p:stCondLst>
                                  <p:childTnLst>
                                    <p:animMotion origin="layout" path="M -1.66667E-6 2.96296E-6 L -0.00104 -0.42778 " pathEditMode="relative" rAng="0" ptsTypes="AA">
                                      <p:cBhvr>
                                        <p:cTn id="40" dur="2000" fill="hold"/>
                                        <p:tgtEl>
                                          <p:spTgt spid="2"/>
                                        </p:tgtEl>
                                        <p:attrNameLst>
                                          <p:attrName>ppt_x</p:attrName>
                                          <p:attrName>ppt_y</p:attrName>
                                        </p:attrNameLst>
                                      </p:cBhvr>
                                      <p:rCtr x="-52" y="-21389"/>
                                    </p:animMotion>
                                  </p:childTnLst>
                                </p:cTn>
                              </p:par>
                            </p:childTnLst>
                          </p:cTn>
                        </p:par>
                        <p:par>
                          <p:cTn id="41" fill="hold">
                            <p:stCondLst>
                              <p:cond delay="2000"/>
                            </p:stCondLst>
                            <p:childTnLst>
                              <p:par>
                                <p:cTn id="42" presetID="2" presetClass="entr" presetSubtype="8" fill="hold" grpId="0" nodeType="afterEffect">
                                  <p:stCondLst>
                                    <p:cond delay="0"/>
                                  </p:stCondLst>
                                  <p:childTnLst>
                                    <p:set>
                                      <p:cBhvr>
                                        <p:cTn id="43" dur="1" fill="hold">
                                          <p:stCondLst>
                                            <p:cond delay="0"/>
                                          </p:stCondLst>
                                        </p:cTn>
                                        <p:tgtEl>
                                          <p:spTgt spid="9"/>
                                        </p:tgtEl>
                                        <p:attrNameLst>
                                          <p:attrName>style.visibility</p:attrName>
                                        </p:attrNameLst>
                                      </p:cBhvr>
                                      <p:to>
                                        <p:strVal val="visible"/>
                                      </p:to>
                                    </p:set>
                                    <p:anim calcmode="lin" valueType="num">
                                      <p:cBhvr additive="base">
                                        <p:cTn id="44" dur="500" fill="hold"/>
                                        <p:tgtEl>
                                          <p:spTgt spid="9"/>
                                        </p:tgtEl>
                                        <p:attrNameLst>
                                          <p:attrName>ppt_x</p:attrName>
                                        </p:attrNameLst>
                                      </p:cBhvr>
                                      <p:tavLst>
                                        <p:tav tm="0">
                                          <p:val>
                                            <p:strVal val="0-#ppt_w/2"/>
                                          </p:val>
                                        </p:tav>
                                        <p:tav tm="100000">
                                          <p:val>
                                            <p:strVal val="#ppt_x"/>
                                          </p:val>
                                        </p:tav>
                                      </p:tavLst>
                                    </p:anim>
                                    <p:anim calcmode="lin" valueType="num">
                                      <p:cBhvr additive="base">
                                        <p:cTn id="45" dur="500" fill="hold"/>
                                        <p:tgtEl>
                                          <p:spTgt spid="9"/>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2"/>
                                            </p:cond>
                                          </p:stCondLst>
                                          <p:endCondLst>
                                            <p:cond evt="onStopAudio" delay="0">
                                              <p:tgtEl>
                                                <p:sldTgt/>
                                              </p:tgtEl>
                                            </p:cond>
                                          </p:endCondLst>
                                        </p:cTn>
                                        <p:tgtEl>
                                          <p:sndTgt r:embed="rId4" name="suspense30s.wav"/>
                                        </p:tgtEl>
                                      </p:cMediaNode>
                                    </p:audio>
                                  </p:subTnLst>
                                </p:cTn>
                              </p:par>
                            </p:childTnLst>
                          </p:cTn>
                        </p:par>
                        <p:par>
                          <p:cTn id="46" fill="hold">
                            <p:stCondLst>
                              <p:cond delay="2500"/>
                            </p:stCondLst>
                            <p:childTnLst>
                              <p:par>
                                <p:cTn id="47" presetID="2" presetClass="exit" presetSubtype="8" fill="hold" grpId="0" nodeType="afterEffect">
                                  <p:stCondLst>
                                    <p:cond delay="0"/>
                                  </p:stCondLst>
                                  <p:childTnLst>
                                    <p:anim calcmode="lin" valueType="num">
                                      <p:cBhvr additive="base">
                                        <p:cTn id="48" dur="30000"/>
                                        <p:tgtEl>
                                          <p:spTgt spid="6"/>
                                        </p:tgtEl>
                                        <p:attrNameLst>
                                          <p:attrName>ppt_x</p:attrName>
                                        </p:attrNameLst>
                                      </p:cBhvr>
                                      <p:tavLst>
                                        <p:tav tm="0">
                                          <p:val>
                                            <p:strVal val="ppt_x"/>
                                          </p:val>
                                        </p:tav>
                                        <p:tav tm="100000">
                                          <p:val>
                                            <p:strVal val="0-ppt_w/2"/>
                                          </p:val>
                                        </p:tav>
                                      </p:tavLst>
                                    </p:anim>
                                    <p:anim calcmode="lin" valueType="num">
                                      <p:cBhvr additive="base">
                                        <p:cTn id="49" dur="30000"/>
                                        <p:tgtEl>
                                          <p:spTgt spid="6"/>
                                        </p:tgtEl>
                                        <p:attrNameLst>
                                          <p:attrName>ppt_y</p:attrName>
                                        </p:attrNameLst>
                                      </p:cBhvr>
                                      <p:tavLst>
                                        <p:tav tm="0">
                                          <p:val>
                                            <p:strVal val="ppt_y"/>
                                          </p:val>
                                        </p:tav>
                                        <p:tav tm="100000">
                                          <p:val>
                                            <p:strVal val="ppt_y"/>
                                          </p:val>
                                        </p:tav>
                                      </p:tavLst>
                                    </p:anim>
                                    <p:set>
                                      <p:cBhvr>
                                        <p:cTn id="50" dur="1" fill="hold">
                                          <p:stCondLst>
                                            <p:cond delay="29999"/>
                                          </p:stCondLst>
                                        </p:cTn>
                                        <p:tgtEl>
                                          <p:spTgt spid="6"/>
                                        </p:tgtEl>
                                        <p:attrNameLst>
                                          <p:attrName>style.visibility</p:attrName>
                                        </p:attrNameLst>
                                      </p:cBhvr>
                                      <p:to>
                                        <p:strVal val="hidden"/>
                                      </p:to>
                                    </p:set>
                                  </p:childTnLst>
                                </p:cTn>
                              </p:par>
                              <p:par>
                                <p:cTn id="51" presetID="53" presetClass="entr" presetSubtype="16" fill="hold" nodeType="withEffect">
                                  <p:stCondLst>
                                    <p:cond delay="0"/>
                                  </p:stCondLst>
                                  <p:childTnLst>
                                    <p:set>
                                      <p:cBhvr>
                                        <p:cTn id="52" dur="1" fill="hold">
                                          <p:stCondLst>
                                            <p:cond delay="0"/>
                                          </p:stCondLst>
                                        </p:cTn>
                                        <p:tgtEl>
                                          <p:spTgt spid="11"/>
                                        </p:tgtEl>
                                        <p:attrNameLst>
                                          <p:attrName>style.visibility</p:attrName>
                                        </p:attrNameLst>
                                      </p:cBhvr>
                                      <p:to>
                                        <p:strVal val="visible"/>
                                      </p:to>
                                    </p:set>
                                    <p:anim calcmode="lin" valueType="num">
                                      <p:cBhvr>
                                        <p:cTn id="53" dur="500" fill="hold"/>
                                        <p:tgtEl>
                                          <p:spTgt spid="11"/>
                                        </p:tgtEl>
                                        <p:attrNameLst>
                                          <p:attrName>ppt_w</p:attrName>
                                        </p:attrNameLst>
                                      </p:cBhvr>
                                      <p:tavLst>
                                        <p:tav tm="0">
                                          <p:val>
                                            <p:fltVal val="0"/>
                                          </p:val>
                                        </p:tav>
                                        <p:tav tm="100000">
                                          <p:val>
                                            <p:strVal val="#ppt_w"/>
                                          </p:val>
                                        </p:tav>
                                      </p:tavLst>
                                    </p:anim>
                                    <p:anim calcmode="lin" valueType="num">
                                      <p:cBhvr>
                                        <p:cTn id="54" dur="500" fill="hold"/>
                                        <p:tgtEl>
                                          <p:spTgt spid="11"/>
                                        </p:tgtEl>
                                        <p:attrNameLst>
                                          <p:attrName>ppt_h</p:attrName>
                                        </p:attrNameLst>
                                      </p:cBhvr>
                                      <p:tavLst>
                                        <p:tav tm="0">
                                          <p:val>
                                            <p:fltVal val="0"/>
                                          </p:val>
                                        </p:tav>
                                        <p:tav tm="100000">
                                          <p:val>
                                            <p:strVal val="#ppt_h"/>
                                          </p:val>
                                        </p:tav>
                                      </p:tavLst>
                                    </p:anim>
                                    <p:animEffect transition="in" filter="fade">
                                      <p:cBhvr>
                                        <p:cTn id="55" dur="500"/>
                                        <p:tgtEl>
                                          <p:spTgt spid="11"/>
                                        </p:tgtEl>
                                      </p:cBhvr>
                                    </p:animEffect>
                                  </p:childTnLst>
                                </p:cTn>
                              </p:par>
                            </p:childTnLst>
                          </p:cTn>
                        </p:par>
                        <p:par>
                          <p:cTn id="56" fill="hold">
                            <p:stCondLst>
                              <p:cond delay="32500"/>
                            </p:stCondLst>
                            <p:childTnLst>
                              <p:par>
                                <p:cTn id="57" presetID="1" presetClass="entr" presetSubtype="0" fill="hold" grpId="0" nodeType="afterEffect">
                                  <p:stCondLst>
                                    <p:cond delay="0"/>
                                  </p:stCondLst>
                                  <p:childTnLst>
                                    <p:set>
                                      <p:cBhvr>
                                        <p:cTn id="58" dur="1" fill="hold">
                                          <p:stCondLst>
                                            <p:cond delay="0"/>
                                          </p:stCondLst>
                                        </p:cTn>
                                        <p:tgtEl>
                                          <p:spTgt spid="17"/>
                                        </p:tgtEl>
                                        <p:attrNameLst>
                                          <p:attrName>style.visibility</p:attrName>
                                        </p:attrNameLst>
                                      </p:cBhvr>
                                      <p:to>
                                        <p:strVal val="visible"/>
                                      </p:to>
                                    </p:set>
                                  </p:childTnLst>
                                </p:cTn>
                              </p:par>
                            </p:childTnLst>
                          </p:cTn>
                        </p:par>
                      </p:childTnLst>
                    </p:cTn>
                  </p:par>
                </p:childTnLst>
              </p:cTn>
              <p:nextCondLst>
                <p:cond evt="onClick" delay="0">
                  <p:tgtEl>
                    <p:spTgt spid="2"/>
                  </p:tgtEl>
                </p:cond>
              </p:nextCondLst>
            </p:seq>
          </p:childTnLst>
        </p:cTn>
      </p:par>
    </p:tnLst>
    <p:bldLst>
      <p:bldP spid="9" grpId="0"/>
      <p:bldP spid="17" grpId="0" animBg="1"/>
      <p:bldP spid="6" grpId="0" animBg="1"/>
      <p:bldP spid="18" grpId="0" animBg="1"/>
      <p:bldP spid="2" grpId="0" animBg="1"/>
      <p:bldP spid="2"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11000" b="-11000"/>
          </a:stretch>
        </a:blipFill>
        <a:effectLst/>
      </p:bgPr>
    </p:bg>
    <p:spTree>
      <p:nvGrpSpPr>
        <p:cNvPr id="1" name=""/>
        <p:cNvGrpSpPr/>
        <p:nvPr/>
      </p:nvGrpSpPr>
      <p:grpSpPr>
        <a:xfrm>
          <a:off x="0" y="0"/>
          <a:ext cx="0" cy="0"/>
          <a:chOff x="0" y="0"/>
          <a:chExt cx="0" cy="0"/>
        </a:xfrm>
      </p:grpSpPr>
      <p:sp>
        <p:nvSpPr>
          <p:cNvPr id="9" name="Textfeld 8">
            <a:extLst>
              <a:ext uri="{FF2B5EF4-FFF2-40B4-BE49-F238E27FC236}">
                <a16:creationId xmlns:a16="http://schemas.microsoft.com/office/drawing/2014/main" id="{50A2660D-94E1-DC3F-6DF0-52FBD39F01F7}"/>
              </a:ext>
            </a:extLst>
          </p:cNvPr>
          <p:cNvSpPr txBox="1"/>
          <p:nvPr/>
        </p:nvSpPr>
        <p:spPr>
          <a:xfrm>
            <a:off x="124324" y="488843"/>
            <a:ext cx="3123701" cy="461665"/>
          </a:xfrm>
          <a:prstGeom prst="rect">
            <a:avLst/>
          </a:prstGeom>
          <a:noFill/>
        </p:spPr>
        <p:txBody>
          <a:bodyPr wrap="square" rtlCol="0">
            <a:spAutoFit/>
          </a:bodyPr>
          <a:lstStyle/>
          <a:p>
            <a:r>
              <a:rPr lang="de-DE" sz="2400" dirty="0">
                <a:solidFill>
                  <a:schemeClr val="bg1"/>
                </a:solidFill>
                <a:latin typeface="Spaced" pitchFamily="50" charset="0"/>
              </a:rPr>
              <a:t>AI oder nicht?</a:t>
            </a:r>
          </a:p>
        </p:txBody>
      </p:sp>
      <p:pic>
        <p:nvPicPr>
          <p:cNvPr id="11" name="Grafik 10">
            <a:extLst>
              <a:ext uri="{FF2B5EF4-FFF2-40B4-BE49-F238E27FC236}">
                <a16:creationId xmlns:a16="http://schemas.microsoft.com/office/drawing/2014/main" id="{7EF1D66B-B65E-5C17-5178-D51EE4D876CB}"/>
              </a:ext>
            </a:extLst>
          </p:cNvPr>
          <p:cNvPicPr>
            <a:picLocks noChangeAspect="1"/>
          </p:cNvPicPr>
          <p:nvPr/>
        </p:nvPicPr>
        <p:blipFill>
          <a:blip r:embed="rId6">
            <a:extLst>
              <a:ext uri="{28A0092B-C50C-407E-A947-70E740481C1C}">
                <a14:useLocalDpi xmlns:a14="http://schemas.microsoft.com/office/drawing/2010/main" val="0"/>
              </a:ext>
            </a:extLst>
          </a:blip>
          <a:srcRect l="6569" r="6569"/>
          <a:stretch/>
        </p:blipFill>
        <p:spPr>
          <a:xfrm>
            <a:off x="5981699" y="1147012"/>
            <a:ext cx="4926028" cy="471170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7" name="Textfeld 16">
            <a:extLst>
              <a:ext uri="{FF2B5EF4-FFF2-40B4-BE49-F238E27FC236}">
                <a16:creationId xmlns:a16="http://schemas.microsoft.com/office/drawing/2014/main" id="{55A1B3B8-5EE5-1E55-06C0-7B79FBEF252E}"/>
              </a:ext>
            </a:extLst>
          </p:cNvPr>
          <p:cNvSpPr txBox="1"/>
          <p:nvPr/>
        </p:nvSpPr>
        <p:spPr>
          <a:xfrm>
            <a:off x="4587874" y="6104203"/>
            <a:ext cx="2787651" cy="422405"/>
          </a:xfrm>
          <a:prstGeom prst="rect">
            <a:avLst/>
          </a:prstGeom>
          <a:gradFill>
            <a:gsLst>
              <a:gs pos="0">
                <a:schemeClr val="accent6"/>
              </a:gs>
              <a:gs pos="53000">
                <a:schemeClr val="accent6">
                  <a:lumMod val="40000"/>
                  <a:lumOff val="60000"/>
                </a:schemeClr>
              </a:gs>
              <a:gs pos="100000">
                <a:schemeClr val="accent6"/>
              </a:gs>
            </a:gsLst>
            <a:lin ang="11400000" scaled="0"/>
          </a:gradFill>
          <a:ln w="88900">
            <a:solidFill>
              <a:schemeClr val="accent6"/>
            </a:solidFill>
          </a:ln>
        </p:spPr>
        <p:txBody>
          <a:bodyPr wrap="square" tIns="36000" bIns="108000" rtlCol="0">
            <a:spAutoFit/>
          </a:bodyPr>
          <a:lstStyle/>
          <a:p>
            <a:pPr algn="ctr"/>
            <a:r>
              <a:rPr lang="de-DE" dirty="0">
                <a:latin typeface="Spaced" pitchFamily="50" charset="0"/>
              </a:rPr>
              <a:t>AUFLÖSUNG</a:t>
            </a:r>
          </a:p>
        </p:txBody>
      </p:sp>
      <p:sp>
        <p:nvSpPr>
          <p:cNvPr id="6" name="Rechteck 5">
            <a:extLst>
              <a:ext uri="{FF2B5EF4-FFF2-40B4-BE49-F238E27FC236}">
                <a16:creationId xmlns:a16="http://schemas.microsoft.com/office/drawing/2014/main" id="{A202BE47-238D-C206-CE8A-152C733FA2AA}"/>
              </a:ext>
            </a:extLst>
          </p:cNvPr>
          <p:cNvSpPr/>
          <p:nvPr/>
        </p:nvSpPr>
        <p:spPr>
          <a:xfrm>
            <a:off x="12699" y="6675703"/>
            <a:ext cx="12192000" cy="197091"/>
          </a:xfrm>
          <a:prstGeom prst="rect">
            <a:avLst/>
          </a:prstGeom>
          <a:gradFill>
            <a:gsLst>
              <a:gs pos="0">
                <a:schemeClr val="accent6"/>
              </a:gs>
              <a:gs pos="53000">
                <a:schemeClr val="accent6">
                  <a:lumMod val="40000"/>
                  <a:lumOff val="60000"/>
                </a:schemeClr>
              </a:gs>
              <a:gs pos="100000">
                <a:schemeClr val="accent6"/>
              </a:gs>
            </a:gsLst>
            <a:lin ang="11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4" name="Grafik 13">
            <a:extLst>
              <a:ext uri="{FF2B5EF4-FFF2-40B4-BE49-F238E27FC236}">
                <a16:creationId xmlns:a16="http://schemas.microsoft.com/office/drawing/2014/main" id="{78EBF6F9-DFC1-AD2F-E6AF-C1124E44FD3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20609" y="-225029"/>
            <a:ext cx="1747066" cy="1222946"/>
          </a:xfrm>
          <a:prstGeom prst="rect">
            <a:avLst/>
          </a:prstGeom>
        </p:spPr>
      </p:pic>
      <p:pic>
        <p:nvPicPr>
          <p:cNvPr id="15" name="Grafik 14">
            <a:hlinkClick r:id="" action="ppaction://hlinkshowjump?jump=nextslide"/>
            <a:extLst>
              <a:ext uri="{FF2B5EF4-FFF2-40B4-BE49-F238E27FC236}">
                <a16:creationId xmlns:a16="http://schemas.microsoft.com/office/drawing/2014/main" id="{1B7A1653-5D9A-2B5E-3F8D-C01CD6773256}"/>
              </a:ext>
            </a:extLst>
          </p:cNvPr>
          <p:cNvPicPr>
            <a:picLocks noChangeAspect="1"/>
          </p:cNvPicPr>
          <p:nvPr/>
        </p:nvPicPr>
        <p:blipFill>
          <a:blip r:embed="rId8">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1313897" y="5993584"/>
            <a:ext cx="643642" cy="643642"/>
          </a:xfrm>
          <a:prstGeom prst="rect">
            <a:avLst/>
          </a:prstGeom>
        </p:spPr>
      </p:pic>
      <p:sp>
        <p:nvSpPr>
          <p:cNvPr id="2" name="Textfeld 1">
            <a:extLst>
              <a:ext uri="{FF2B5EF4-FFF2-40B4-BE49-F238E27FC236}">
                <a16:creationId xmlns:a16="http://schemas.microsoft.com/office/drawing/2014/main" id="{8EFCD8F6-3023-236E-D86B-EB28B73AF06D}"/>
              </a:ext>
            </a:extLst>
          </p:cNvPr>
          <p:cNvSpPr txBox="1"/>
          <p:nvPr/>
        </p:nvSpPr>
        <p:spPr>
          <a:xfrm>
            <a:off x="4379790" y="3253893"/>
            <a:ext cx="3457818" cy="772107"/>
          </a:xfrm>
          <a:prstGeom prst="rect">
            <a:avLst/>
          </a:prstGeom>
          <a:gradFill>
            <a:gsLst>
              <a:gs pos="0">
                <a:schemeClr val="accent4">
                  <a:lumMod val="60000"/>
                  <a:lumOff val="40000"/>
                  <a:alpha val="66000"/>
                </a:schemeClr>
              </a:gs>
              <a:gs pos="100000">
                <a:schemeClr val="accent4">
                  <a:alpha val="62000"/>
                </a:schemeClr>
              </a:gs>
            </a:gsLst>
            <a:lin ang="6600000" scaled="0"/>
          </a:gradFill>
          <a:ln>
            <a:solidFill>
              <a:schemeClr val="tx1">
                <a:lumMod val="95000"/>
                <a:lumOff val="5000"/>
              </a:schemeClr>
            </a:solidFill>
          </a:ln>
        </p:spPr>
        <p:style>
          <a:lnRef idx="0">
            <a:scrgbClr r="0" g="0" b="0"/>
          </a:lnRef>
          <a:fillRef idx="0">
            <a:scrgbClr r="0" g="0" b="0"/>
          </a:fillRef>
          <a:effectRef idx="0">
            <a:scrgbClr r="0" g="0" b="0"/>
          </a:effectRef>
          <a:fontRef idx="minor">
            <a:schemeClr val="lt1"/>
          </a:fontRef>
        </p:style>
        <p:txBody>
          <a:bodyPr wrap="square" tIns="72000" bIns="144000" rtlCol="0">
            <a:spAutoFit/>
          </a:bodyPr>
          <a:lstStyle/>
          <a:p>
            <a:pPr algn="ctr"/>
            <a:r>
              <a:rPr lang="de-DE" dirty="0">
                <a:solidFill>
                  <a:schemeClr val="tx1">
                    <a:lumMod val="95000"/>
                    <a:lumOff val="5000"/>
                  </a:schemeClr>
                </a:solidFill>
                <a:latin typeface="Spaced" pitchFamily="50" charset="0"/>
              </a:rPr>
              <a:t>Zeitartikel über Energiepolitik</a:t>
            </a:r>
          </a:p>
        </p:txBody>
      </p:sp>
      <p:pic>
        <p:nvPicPr>
          <p:cNvPr id="7" name="Grafik 6">
            <a:extLst>
              <a:ext uri="{FF2B5EF4-FFF2-40B4-BE49-F238E27FC236}">
                <a16:creationId xmlns:a16="http://schemas.microsoft.com/office/drawing/2014/main" id="{51D64214-0B8C-DE1C-7C53-70DA62944ADD}"/>
              </a:ext>
            </a:extLst>
          </p:cNvPr>
          <p:cNvPicPr>
            <a:picLocks noChangeAspect="1"/>
          </p:cNvPicPr>
          <p:nvPr/>
        </p:nvPicPr>
        <p:blipFill>
          <a:blip r:embed="rId9">
            <a:extLst>
              <a:ext uri="{28A0092B-C50C-407E-A947-70E740481C1C}">
                <a14:useLocalDpi xmlns:a14="http://schemas.microsoft.com/office/drawing/2010/main" val="0"/>
              </a:ext>
            </a:extLst>
          </a:blip>
          <a:srcRect l="11333" r="11333"/>
          <a:stretch/>
        </p:blipFill>
        <p:spPr>
          <a:xfrm>
            <a:off x="770920" y="1133132"/>
            <a:ext cx="4926029" cy="471170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Grafik 2">
            <a:extLst>
              <a:ext uri="{FF2B5EF4-FFF2-40B4-BE49-F238E27FC236}">
                <a16:creationId xmlns:a16="http://schemas.microsoft.com/office/drawing/2014/main" id="{DCC368F3-CB7D-866F-F48D-6AD47A8F2515}"/>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6905188" y="2221700"/>
            <a:ext cx="3079050" cy="2155335"/>
          </a:xfrm>
          <a:prstGeom prst="rect">
            <a:avLst/>
          </a:prstGeom>
        </p:spPr>
      </p:pic>
      <p:pic>
        <p:nvPicPr>
          <p:cNvPr id="4" name="Grafik 3">
            <a:extLst>
              <a:ext uri="{FF2B5EF4-FFF2-40B4-BE49-F238E27FC236}">
                <a16:creationId xmlns:a16="http://schemas.microsoft.com/office/drawing/2014/main" id="{FD154548-6F9E-2696-345E-F4C681248083}"/>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1671589" y="2139977"/>
            <a:ext cx="3386621" cy="2370635"/>
          </a:xfrm>
          <a:prstGeom prst="rect">
            <a:avLst/>
          </a:prstGeom>
        </p:spPr>
      </p:pic>
    </p:spTree>
    <p:extLst>
      <p:ext uri="{BB962C8B-B14F-4D97-AF65-F5344CB8AC3E}">
        <p14:creationId xmlns:p14="http://schemas.microsoft.com/office/powerpoint/2010/main" val="15637663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eelOff"/>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2" name="thema.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17"/>
                    </p:tgtEl>
                  </p:cond>
                </p:stCondLst>
                <p:endSync evt="end" delay="0">
                  <p:rtn val="all"/>
                </p:endSync>
                <p:childTnLst>
                  <p:par>
                    <p:cTn id="11" fill="hold">
                      <p:stCondLst>
                        <p:cond delay="0"/>
                      </p:stCondLst>
                      <p:childTnLst>
                        <p:par>
                          <p:cTn id="12" fill="hold">
                            <p:stCondLst>
                              <p:cond delay="0"/>
                            </p:stCondLst>
                            <p:childTnLst>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par>
                          <p:cTn id="15" fill="hold">
                            <p:stCondLst>
                              <p:cond delay="0"/>
                            </p:stCondLst>
                            <p:childTnLst>
                              <p:par>
                                <p:cTn id="16" presetID="31" presetClass="entr" presetSubtype="0" fill="hold" nodeType="after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p:cTn id="18" dur="1000" fill="hold"/>
                                        <p:tgtEl>
                                          <p:spTgt spid="3"/>
                                        </p:tgtEl>
                                        <p:attrNameLst>
                                          <p:attrName>ppt_w</p:attrName>
                                        </p:attrNameLst>
                                      </p:cBhvr>
                                      <p:tavLst>
                                        <p:tav tm="0">
                                          <p:val>
                                            <p:fltVal val="0"/>
                                          </p:val>
                                        </p:tav>
                                        <p:tav tm="100000">
                                          <p:val>
                                            <p:strVal val="#ppt_w"/>
                                          </p:val>
                                        </p:tav>
                                      </p:tavLst>
                                    </p:anim>
                                    <p:anim calcmode="lin" valueType="num">
                                      <p:cBhvr>
                                        <p:cTn id="19" dur="1000" fill="hold"/>
                                        <p:tgtEl>
                                          <p:spTgt spid="3"/>
                                        </p:tgtEl>
                                        <p:attrNameLst>
                                          <p:attrName>ppt_h</p:attrName>
                                        </p:attrNameLst>
                                      </p:cBhvr>
                                      <p:tavLst>
                                        <p:tav tm="0">
                                          <p:val>
                                            <p:fltVal val="0"/>
                                          </p:val>
                                        </p:tav>
                                        <p:tav tm="100000">
                                          <p:val>
                                            <p:strVal val="#ppt_h"/>
                                          </p:val>
                                        </p:tav>
                                      </p:tavLst>
                                    </p:anim>
                                    <p:anim calcmode="lin" valueType="num">
                                      <p:cBhvr>
                                        <p:cTn id="20" dur="1000" fill="hold"/>
                                        <p:tgtEl>
                                          <p:spTgt spid="3"/>
                                        </p:tgtEl>
                                        <p:attrNameLst>
                                          <p:attrName>style.rotation</p:attrName>
                                        </p:attrNameLst>
                                      </p:cBhvr>
                                      <p:tavLst>
                                        <p:tav tm="0">
                                          <p:val>
                                            <p:fltVal val="90"/>
                                          </p:val>
                                        </p:tav>
                                        <p:tav tm="100000">
                                          <p:val>
                                            <p:fltVal val="0"/>
                                          </p:val>
                                        </p:tav>
                                      </p:tavLst>
                                    </p:anim>
                                    <p:animEffect transition="in" filter="fade">
                                      <p:cBhvr>
                                        <p:cTn id="21" dur="1000"/>
                                        <p:tgtEl>
                                          <p:spTgt spid="3"/>
                                        </p:tgtEl>
                                      </p:cBhvr>
                                    </p:animEffect>
                                  </p:childTnLst>
                                  <p:subTnLst>
                                    <p:audio>
                                      <p:cMediaNode>
                                        <p:cTn display="0" masterRel="sameClick">
                                          <p:stCondLst>
                                            <p:cond evt="begin" delay="0">
                                              <p:tn val="16"/>
                                            </p:cond>
                                          </p:stCondLst>
                                          <p:endCondLst>
                                            <p:cond evt="onStopAudio" delay="0">
                                              <p:tgtEl>
                                                <p:sldTgt/>
                                              </p:tgtEl>
                                            </p:cond>
                                          </p:endCondLst>
                                        </p:cTn>
                                        <p:tgtEl>
                                          <p:sndTgt r:embed="rId3" name="surprise.wav"/>
                                        </p:tgtEl>
                                      </p:cMediaNode>
                                    </p:audio>
                                  </p:subTnLst>
                                </p:cTn>
                              </p:par>
                              <p:par>
                                <p:cTn id="22" presetID="31" presetClass="entr" presetSubtype="0"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1000" fill="hold"/>
                                        <p:tgtEl>
                                          <p:spTgt spid="4"/>
                                        </p:tgtEl>
                                        <p:attrNameLst>
                                          <p:attrName>ppt_w</p:attrName>
                                        </p:attrNameLst>
                                      </p:cBhvr>
                                      <p:tavLst>
                                        <p:tav tm="0">
                                          <p:val>
                                            <p:fltVal val="0"/>
                                          </p:val>
                                        </p:tav>
                                        <p:tav tm="100000">
                                          <p:val>
                                            <p:strVal val="#ppt_w"/>
                                          </p:val>
                                        </p:tav>
                                      </p:tavLst>
                                    </p:anim>
                                    <p:anim calcmode="lin" valueType="num">
                                      <p:cBhvr>
                                        <p:cTn id="25" dur="1000" fill="hold"/>
                                        <p:tgtEl>
                                          <p:spTgt spid="4"/>
                                        </p:tgtEl>
                                        <p:attrNameLst>
                                          <p:attrName>ppt_h</p:attrName>
                                        </p:attrNameLst>
                                      </p:cBhvr>
                                      <p:tavLst>
                                        <p:tav tm="0">
                                          <p:val>
                                            <p:fltVal val="0"/>
                                          </p:val>
                                        </p:tav>
                                        <p:tav tm="100000">
                                          <p:val>
                                            <p:strVal val="#ppt_h"/>
                                          </p:val>
                                        </p:tav>
                                      </p:tavLst>
                                    </p:anim>
                                    <p:anim calcmode="lin" valueType="num">
                                      <p:cBhvr>
                                        <p:cTn id="26" dur="1000" fill="hold"/>
                                        <p:tgtEl>
                                          <p:spTgt spid="4"/>
                                        </p:tgtEl>
                                        <p:attrNameLst>
                                          <p:attrName>style.rotation</p:attrName>
                                        </p:attrNameLst>
                                      </p:cBhvr>
                                      <p:tavLst>
                                        <p:tav tm="0">
                                          <p:val>
                                            <p:fltVal val="90"/>
                                          </p:val>
                                        </p:tav>
                                        <p:tav tm="100000">
                                          <p:val>
                                            <p:fltVal val="0"/>
                                          </p:val>
                                        </p:tav>
                                      </p:tavLst>
                                    </p:anim>
                                    <p:animEffect transition="in" filter="fade">
                                      <p:cBhvr>
                                        <p:cTn id="27" dur="1000"/>
                                        <p:tgtEl>
                                          <p:spTgt spid="4"/>
                                        </p:tgtEl>
                                      </p:cBhvr>
                                    </p:animEffect>
                                  </p:childTnLst>
                                  <p:subTnLst>
                                    <p:audio>
                                      <p:cMediaNode>
                                        <p:cTn display="0" masterRel="sameClick">
                                          <p:stCondLst>
                                            <p:cond evt="begin" delay="0">
                                              <p:tn val="22"/>
                                            </p:cond>
                                          </p:stCondLst>
                                          <p:endCondLst>
                                            <p:cond evt="onStopAudio" delay="0">
                                              <p:tgtEl>
                                                <p:sldTgt/>
                                              </p:tgtEl>
                                            </p:cond>
                                          </p:endCondLst>
                                        </p:cTn>
                                        <p:tgtEl>
                                          <p:sndTgt r:embed="rId3" name="surprise.wav"/>
                                        </p:tgtEl>
                                      </p:cMediaNode>
                                    </p:audio>
                                  </p:subTnLst>
                                </p:cTn>
                              </p:par>
                            </p:childTnLst>
                          </p:cTn>
                        </p:par>
                      </p:childTnLst>
                    </p:cTn>
                  </p:par>
                </p:childTnLst>
              </p:cTn>
              <p:nextCondLst>
                <p:cond evt="onClick" delay="0">
                  <p:tgtEl>
                    <p:spTgt spid="17"/>
                  </p:tgtEl>
                </p:cond>
              </p:nextCondLst>
            </p:seq>
            <p:seq concurrent="1" nextAc="seek">
              <p:cTn id="28" restart="whenNotActive" fill="hold" evtFilter="cancelBubble" nodeType="interactiveSeq">
                <p:stCondLst>
                  <p:cond evt="onClick" delay="0">
                    <p:tgtEl>
                      <p:spTgt spid="2"/>
                    </p:tgtEl>
                  </p:cond>
                </p:stCondLst>
                <p:endSync evt="end" delay="0">
                  <p:rtn val="all"/>
                </p:endSync>
                <p:childTnLst>
                  <p:par>
                    <p:cTn id="29" fill="hold">
                      <p:stCondLst>
                        <p:cond delay="0"/>
                      </p:stCondLst>
                      <p:childTnLst>
                        <p:par>
                          <p:cTn id="30" fill="hold">
                            <p:stCondLst>
                              <p:cond delay="0"/>
                            </p:stCondLst>
                            <p:childTnLst>
                              <p:par>
                                <p:cTn id="31" presetID="42" presetClass="path" presetSubtype="0" accel="50000" decel="50000" fill="hold" grpId="0" nodeType="clickEffect">
                                  <p:stCondLst>
                                    <p:cond delay="0"/>
                                  </p:stCondLst>
                                  <p:childTnLst>
                                    <p:animMotion origin="layout" path="M -1.66667E-6 2.96296E-6 L -0.00104 -0.42778 " pathEditMode="relative" rAng="0" ptsTypes="AA">
                                      <p:cBhvr>
                                        <p:cTn id="32" dur="2000" fill="hold"/>
                                        <p:tgtEl>
                                          <p:spTgt spid="2"/>
                                        </p:tgtEl>
                                        <p:attrNameLst>
                                          <p:attrName>ppt_x</p:attrName>
                                          <p:attrName>ppt_y</p:attrName>
                                        </p:attrNameLst>
                                      </p:cBhvr>
                                      <p:rCtr x="-52" y="-21389"/>
                                    </p:animMotion>
                                  </p:childTnLst>
                                </p:cTn>
                              </p:par>
                            </p:childTnLst>
                          </p:cTn>
                        </p:par>
                        <p:par>
                          <p:cTn id="33" fill="hold">
                            <p:stCondLst>
                              <p:cond delay="2000"/>
                            </p:stCondLst>
                            <p:childTnLst>
                              <p:par>
                                <p:cTn id="34" presetID="2" presetClass="entr" presetSubtype="8" fill="hold" grpId="0" nodeType="after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additive="base">
                                        <p:cTn id="36" dur="500" fill="hold"/>
                                        <p:tgtEl>
                                          <p:spTgt spid="9"/>
                                        </p:tgtEl>
                                        <p:attrNameLst>
                                          <p:attrName>ppt_x</p:attrName>
                                        </p:attrNameLst>
                                      </p:cBhvr>
                                      <p:tavLst>
                                        <p:tav tm="0">
                                          <p:val>
                                            <p:strVal val="0-#ppt_w/2"/>
                                          </p:val>
                                        </p:tav>
                                        <p:tav tm="100000">
                                          <p:val>
                                            <p:strVal val="#ppt_x"/>
                                          </p:val>
                                        </p:tav>
                                      </p:tavLst>
                                    </p:anim>
                                    <p:anim calcmode="lin" valueType="num">
                                      <p:cBhvr additive="base">
                                        <p:cTn id="37" dur="500" fill="hold"/>
                                        <p:tgtEl>
                                          <p:spTgt spid="9"/>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4"/>
                                            </p:cond>
                                          </p:stCondLst>
                                          <p:endCondLst>
                                            <p:cond evt="onStopAudio" delay="0">
                                              <p:tgtEl>
                                                <p:sldTgt/>
                                              </p:tgtEl>
                                            </p:cond>
                                          </p:endCondLst>
                                        </p:cTn>
                                        <p:tgtEl>
                                          <p:sndTgt r:embed="rId4" name="suspense30s.wav"/>
                                        </p:tgtEl>
                                      </p:cMediaNode>
                                    </p:audio>
                                  </p:subTnLst>
                                </p:cTn>
                              </p:par>
                            </p:childTnLst>
                          </p:cTn>
                        </p:par>
                        <p:par>
                          <p:cTn id="38" fill="hold">
                            <p:stCondLst>
                              <p:cond delay="2500"/>
                            </p:stCondLst>
                            <p:childTnLst>
                              <p:par>
                                <p:cTn id="39" presetID="2" presetClass="exit" presetSubtype="8" fill="hold" grpId="0" nodeType="afterEffect">
                                  <p:stCondLst>
                                    <p:cond delay="0"/>
                                  </p:stCondLst>
                                  <p:childTnLst>
                                    <p:anim calcmode="lin" valueType="num">
                                      <p:cBhvr additive="base">
                                        <p:cTn id="40" dur="30000"/>
                                        <p:tgtEl>
                                          <p:spTgt spid="6"/>
                                        </p:tgtEl>
                                        <p:attrNameLst>
                                          <p:attrName>ppt_x</p:attrName>
                                        </p:attrNameLst>
                                      </p:cBhvr>
                                      <p:tavLst>
                                        <p:tav tm="0">
                                          <p:val>
                                            <p:strVal val="ppt_x"/>
                                          </p:val>
                                        </p:tav>
                                        <p:tav tm="100000">
                                          <p:val>
                                            <p:strVal val="0-ppt_w/2"/>
                                          </p:val>
                                        </p:tav>
                                      </p:tavLst>
                                    </p:anim>
                                    <p:anim calcmode="lin" valueType="num">
                                      <p:cBhvr additive="base">
                                        <p:cTn id="41" dur="30000"/>
                                        <p:tgtEl>
                                          <p:spTgt spid="6"/>
                                        </p:tgtEl>
                                        <p:attrNameLst>
                                          <p:attrName>ppt_y</p:attrName>
                                        </p:attrNameLst>
                                      </p:cBhvr>
                                      <p:tavLst>
                                        <p:tav tm="0">
                                          <p:val>
                                            <p:strVal val="ppt_y"/>
                                          </p:val>
                                        </p:tav>
                                        <p:tav tm="100000">
                                          <p:val>
                                            <p:strVal val="ppt_y"/>
                                          </p:val>
                                        </p:tav>
                                      </p:tavLst>
                                    </p:anim>
                                    <p:set>
                                      <p:cBhvr>
                                        <p:cTn id="42" dur="1" fill="hold">
                                          <p:stCondLst>
                                            <p:cond delay="29999"/>
                                          </p:stCondLst>
                                        </p:cTn>
                                        <p:tgtEl>
                                          <p:spTgt spid="6"/>
                                        </p:tgtEl>
                                        <p:attrNameLst>
                                          <p:attrName>style.visibility</p:attrName>
                                        </p:attrNameLst>
                                      </p:cBhvr>
                                      <p:to>
                                        <p:strVal val="hidden"/>
                                      </p:to>
                                    </p:set>
                                  </p:childTnLst>
                                </p:cTn>
                              </p:par>
                              <p:par>
                                <p:cTn id="43" presetID="53" presetClass="entr" presetSubtype="16" fill="hold" nodeType="with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p:cTn id="45" dur="500" fill="hold"/>
                                        <p:tgtEl>
                                          <p:spTgt spid="11"/>
                                        </p:tgtEl>
                                        <p:attrNameLst>
                                          <p:attrName>ppt_w</p:attrName>
                                        </p:attrNameLst>
                                      </p:cBhvr>
                                      <p:tavLst>
                                        <p:tav tm="0">
                                          <p:val>
                                            <p:fltVal val="0"/>
                                          </p:val>
                                        </p:tav>
                                        <p:tav tm="100000">
                                          <p:val>
                                            <p:strVal val="#ppt_w"/>
                                          </p:val>
                                        </p:tav>
                                      </p:tavLst>
                                    </p:anim>
                                    <p:anim calcmode="lin" valueType="num">
                                      <p:cBhvr>
                                        <p:cTn id="46" dur="500" fill="hold"/>
                                        <p:tgtEl>
                                          <p:spTgt spid="11"/>
                                        </p:tgtEl>
                                        <p:attrNameLst>
                                          <p:attrName>ppt_h</p:attrName>
                                        </p:attrNameLst>
                                      </p:cBhvr>
                                      <p:tavLst>
                                        <p:tav tm="0">
                                          <p:val>
                                            <p:fltVal val="0"/>
                                          </p:val>
                                        </p:tav>
                                        <p:tav tm="100000">
                                          <p:val>
                                            <p:strVal val="#ppt_h"/>
                                          </p:val>
                                        </p:tav>
                                      </p:tavLst>
                                    </p:anim>
                                    <p:animEffect transition="in" filter="fade">
                                      <p:cBhvr>
                                        <p:cTn id="47" dur="500"/>
                                        <p:tgtEl>
                                          <p:spTgt spid="11"/>
                                        </p:tgtEl>
                                      </p:cBhvr>
                                    </p:animEffect>
                                  </p:childTnLst>
                                </p:cTn>
                              </p:par>
                              <p:par>
                                <p:cTn id="48" presetID="53" presetClass="entr" presetSubtype="16" fill="hold" nodeType="withEffect">
                                  <p:stCondLst>
                                    <p:cond delay="0"/>
                                  </p:stCondLst>
                                  <p:childTnLst>
                                    <p:set>
                                      <p:cBhvr>
                                        <p:cTn id="49" dur="1" fill="hold">
                                          <p:stCondLst>
                                            <p:cond delay="0"/>
                                          </p:stCondLst>
                                        </p:cTn>
                                        <p:tgtEl>
                                          <p:spTgt spid="7"/>
                                        </p:tgtEl>
                                        <p:attrNameLst>
                                          <p:attrName>style.visibility</p:attrName>
                                        </p:attrNameLst>
                                      </p:cBhvr>
                                      <p:to>
                                        <p:strVal val="visible"/>
                                      </p:to>
                                    </p:set>
                                    <p:anim calcmode="lin" valueType="num">
                                      <p:cBhvr>
                                        <p:cTn id="50" dur="500" fill="hold"/>
                                        <p:tgtEl>
                                          <p:spTgt spid="7"/>
                                        </p:tgtEl>
                                        <p:attrNameLst>
                                          <p:attrName>ppt_w</p:attrName>
                                        </p:attrNameLst>
                                      </p:cBhvr>
                                      <p:tavLst>
                                        <p:tav tm="0">
                                          <p:val>
                                            <p:fltVal val="0"/>
                                          </p:val>
                                        </p:tav>
                                        <p:tav tm="100000">
                                          <p:val>
                                            <p:strVal val="#ppt_w"/>
                                          </p:val>
                                        </p:tav>
                                      </p:tavLst>
                                    </p:anim>
                                    <p:anim calcmode="lin" valueType="num">
                                      <p:cBhvr>
                                        <p:cTn id="51" dur="500" fill="hold"/>
                                        <p:tgtEl>
                                          <p:spTgt spid="7"/>
                                        </p:tgtEl>
                                        <p:attrNameLst>
                                          <p:attrName>ppt_h</p:attrName>
                                        </p:attrNameLst>
                                      </p:cBhvr>
                                      <p:tavLst>
                                        <p:tav tm="0">
                                          <p:val>
                                            <p:fltVal val="0"/>
                                          </p:val>
                                        </p:tav>
                                        <p:tav tm="100000">
                                          <p:val>
                                            <p:strVal val="#ppt_h"/>
                                          </p:val>
                                        </p:tav>
                                      </p:tavLst>
                                    </p:anim>
                                    <p:animEffect transition="in" filter="fade">
                                      <p:cBhvr>
                                        <p:cTn id="52" dur="500"/>
                                        <p:tgtEl>
                                          <p:spTgt spid="7"/>
                                        </p:tgtEl>
                                      </p:cBhvr>
                                    </p:animEffect>
                                  </p:childTnLst>
                                </p:cTn>
                              </p:par>
                            </p:childTnLst>
                          </p:cTn>
                        </p:par>
                        <p:par>
                          <p:cTn id="53" fill="hold">
                            <p:stCondLst>
                              <p:cond delay="32500"/>
                            </p:stCondLst>
                            <p:childTnLst>
                              <p:par>
                                <p:cTn id="54" presetID="1" presetClass="entr" presetSubtype="0" fill="hold" grpId="0" nodeType="afterEffect">
                                  <p:stCondLst>
                                    <p:cond delay="0"/>
                                  </p:stCondLst>
                                  <p:childTnLst>
                                    <p:set>
                                      <p:cBhvr>
                                        <p:cTn id="55" dur="1" fill="hold">
                                          <p:stCondLst>
                                            <p:cond delay="0"/>
                                          </p:stCondLst>
                                        </p:cTn>
                                        <p:tgtEl>
                                          <p:spTgt spid="17"/>
                                        </p:tgtEl>
                                        <p:attrNameLst>
                                          <p:attrName>style.visibility</p:attrName>
                                        </p:attrNameLst>
                                      </p:cBhvr>
                                      <p:to>
                                        <p:strVal val="visible"/>
                                      </p:to>
                                    </p:set>
                                  </p:childTnLst>
                                </p:cTn>
                              </p:par>
                            </p:childTnLst>
                          </p:cTn>
                        </p:par>
                      </p:childTnLst>
                    </p:cTn>
                  </p:par>
                </p:childTnLst>
              </p:cTn>
              <p:nextCondLst>
                <p:cond evt="onClick" delay="0">
                  <p:tgtEl>
                    <p:spTgt spid="2"/>
                  </p:tgtEl>
                </p:cond>
              </p:nextCondLst>
            </p:seq>
          </p:childTnLst>
        </p:cTn>
      </p:par>
    </p:tnLst>
    <p:bldLst>
      <p:bldP spid="9" grpId="0"/>
      <p:bldP spid="17" grpId="0" animBg="1"/>
      <p:bldP spid="6" grpId="0" animBg="1"/>
      <p:bldP spid="2" grpId="0" animBg="1"/>
      <p:bldP spid="2"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11000" b="-11000"/>
          </a:stretch>
        </a:blipFill>
        <a:effectLst/>
      </p:bgPr>
    </p:bg>
    <p:spTree>
      <p:nvGrpSpPr>
        <p:cNvPr id="1" name=""/>
        <p:cNvGrpSpPr/>
        <p:nvPr/>
      </p:nvGrpSpPr>
      <p:grpSpPr>
        <a:xfrm>
          <a:off x="0" y="0"/>
          <a:ext cx="0" cy="0"/>
          <a:chOff x="0" y="0"/>
          <a:chExt cx="0" cy="0"/>
        </a:xfrm>
      </p:grpSpPr>
      <p:sp>
        <p:nvSpPr>
          <p:cNvPr id="9" name="Textfeld 8">
            <a:extLst>
              <a:ext uri="{FF2B5EF4-FFF2-40B4-BE49-F238E27FC236}">
                <a16:creationId xmlns:a16="http://schemas.microsoft.com/office/drawing/2014/main" id="{50A2660D-94E1-DC3F-6DF0-52FBD39F01F7}"/>
              </a:ext>
            </a:extLst>
          </p:cNvPr>
          <p:cNvSpPr txBox="1"/>
          <p:nvPr/>
        </p:nvSpPr>
        <p:spPr>
          <a:xfrm>
            <a:off x="124324" y="488843"/>
            <a:ext cx="3793252" cy="830997"/>
          </a:xfrm>
          <a:prstGeom prst="rect">
            <a:avLst/>
          </a:prstGeom>
          <a:noFill/>
        </p:spPr>
        <p:txBody>
          <a:bodyPr wrap="square" rtlCol="0">
            <a:spAutoFit/>
          </a:bodyPr>
          <a:lstStyle/>
          <a:p>
            <a:r>
              <a:rPr lang="de-DE" sz="2400" dirty="0">
                <a:solidFill>
                  <a:schemeClr val="bg1"/>
                </a:solidFill>
                <a:latin typeface="Spaced" pitchFamily="50" charset="0"/>
              </a:rPr>
              <a:t>Stammt </a:t>
            </a:r>
            <a:r>
              <a:rPr lang="de-DE" sz="2400" dirty="0" err="1">
                <a:solidFill>
                  <a:schemeClr val="bg1"/>
                </a:solidFill>
                <a:latin typeface="Spaced" pitchFamily="50" charset="0"/>
              </a:rPr>
              <a:t>DieseS</a:t>
            </a:r>
            <a:r>
              <a:rPr lang="de-DE" sz="2400" dirty="0">
                <a:solidFill>
                  <a:schemeClr val="bg1"/>
                </a:solidFill>
                <a:latin typeface="Spaced" pitchFamily="50" charset="0"/>
              </a:rPr>
              <a:t> Bild von einer AI oder nicht?</a:t>
            </a:r>
          </a:p>
        </p:txBody>
      </p:sp>
      <p:pic>
        <p:nvPicPr>
          <p:cNvPr id="11" name="Grafik 10">
            <a:extLst>
              <a:ext uri="{FF2B5EF4-FFF2-40B4-BE49-F238E27FC236}">
                <a16:creationId xmlns:a16="http://schemas.microsoft.com/office/drawing/2014/main" id="{7EF1D66B-B65E-5C17-5178-D51EE4D876CB}"/>
              </a:ext>
            </a:extLst>
          </p:cNvPr>
          <p:cNvPicPr>
            <a:picLocks noChangeAspect="1"/>
          </p:cNvPicPr>
          <p:nvPr/>
        </p:nvPicPr>
        <p:blipFill>
          <a:blip r:embed="rId6">
            <a:extLst>
              <a:ext uri="{28A0092B-C50C-407E-A947-70E740481C1C}">
                <a14:useLocalDpi xmlns:a14="http://schemas.microsoft.com/office/drawing/2010/main" val="0"/>
              </a:ext>
            </a:extLst>
          </a:blip>
          <a:srcRect t="2175" b="2175"/>
          <a:stretch/>
        </p:blipFill>
        <p:spPr>
          <a:xfrm>
            <a:off x="3732421" y="1295579"/>
            <a:ext cx="4498556" cy="430283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7" name="Textfeld 16">
            <a:extLst>
              <a:ext uri="{FF2B5EF4-FFF2-40B4-BE49-F238E27FC236}">
                <a16:creationId xmlns:a16="http://schemas.microsoft.com/office/drawing/2014/main" id="{55A1B3B8-5EE5-1E55-06C0-7B79FBEF252E}"/>
              </a:ext>
            </a:extLst>
          </p:cNvPr>
          <p:cNvSpPr txBox="1"/>
          <p:nvPr/>
        </p:nvSpPr>
        <p:spPr>
          <a:xfrm>
            <a:off x="4587874" y="6104203"/>
            <a:ext cx="2787651" cy="422405"/>
          </a:xfrm>
          <a:prstGeom prst="rect">
            <a:avLst/>
          </a:prstGeom>
          <a:gradFill>
            <a:gsLst>
              <a:gs pos="0">
                <a:schemeClr val="accent6"/>
              </a:gs>
              <a:gs pos="53000">
                <a:schemeClr val="accent6">
                  <a:lumMod val="40000"/>
                  <a:lumOff val="60000"/>
                </a:schemeClr>
              </a:gs>
              <a:gs pos="100000">
                <a:schemeClr val="accent6"/>
              </a:gs>
            </a:gsLst>
            <a:lin ang="11400000" scaled="0"/>
          </a:gradFill>
          <a:ln w="88900">
            <a:solidFill>
              <a:schemeClr val="accent6"/>
            </a:solidFill>
          </a:ln>
        </p:spPr>
        <p:txBody>
          <a:bodyPr wrap="square" tIns="36000" bIns="108000" rtlCol="0">
            <a:spAutoFit/>
          </a:bodyPr>
          <a:lstStyle/>
          <a:p>
            <a:pPr algn="ctr"/>
            <a:r>
              <a:rPr lang="de-DE" dirty="0">
                <a:latin typeface="Spaced" pitchFamily="50" charset="0"/>
              </a:rPr>
              <a:t>AUFLÖSUNG</a:t>
            </a:r>
          </a:p>
        </p:txBody>
      </p:sp>
      <p:sp>
        <p:nvSpPr>
          <p:cNvPr id="6" name="Rechteck 5">
            <a:extLst>
              <a:ext uri="{FF2B5EF4-FFF2-40B4-BE49-F238E27FC236}">
                <a16:creationId xmlns:a16="http://schemas.microsoft.com/office/drawing/2014/main" id="{A202BE47-238D-C206-CE8A-152C733FA2AA}"/>
              </a:ext>
            </a:extLst>
          </p:cNvPr>
          <p:cNvSpPr/>
          <p:nvPr/>
        </p:nvSpPr>
        <p:spPr>
          <a:xfrm>
            <a:off x="12699" y="6675703"/>
            <a:ext cx="12192000" cy="197091"/>
          </a:xfrm>
          <a:prstGeom prst="rect">
            <a:avLst/>
          </a:prstGeom>
          <a:gradFill>
            <a:gsLst>
              <a:gs pos="0">
                <a:schemeClr val="accent6"/>
              </a:gs>
              <a:gs pos="53000">
                <a:schemeClr val="accent6">
                  <a:lumMod val="40000"/>
                  <a:lumOff val="60000"/>
                </a:schemeClr>
              </a:gs>
              <a:gs pos="100000">
                <a:schemeClr val="accent6"/>
              </a:gs>
            </a:gsLst>
            <a:lin ang="11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4" name="Grafik 13">
            <a:extLst>
              <a:ext uri="{FF2B5EF4-FFF2-40B4-BE49-F238E27FC236}">
                <a16:creationId xmlns:a16="http://schemas.microsoft.com/office/drawing/2014/main" id="{78EBF6F9-DFC1-AD2F-E6AF-C1124E44FD3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20609" y="-225029"/>
            <a:ext cx="1747066" cy="1222946"/>
          </a:xfrm>
          <a:prstGeom prst="rect">
            <a:avLst/>
          </a:prstGeom>
        </p:spPr>
      </p:pic>
      <p:pic>
        <p:nvPicPr>
          <p:cNvPr id="15" name="Grafik 14">
            <a:hlinkClick r:id="" action="ppaction://hlinkshowjump?jump=nextslide"/>
            <a:extLst>
              <a:ext uri="{FF2B5EF4-FFF2-40B4-BE49-F238E27FC236}">
                <a16:creationId xmlns:a16="http://schemas.microsoft.com/office/drawing/2014/main" id="{1B7A1653-5D9A-2B5E-3F8D-C01CD6773256}"/>
              </a:ext>
            </a:extLst>
          </p:cNvPr>
          <p:cNvPicPr>
            <a:picLocks noChangeAspect="1"/>
          </p:cNvPicPr>
          <p:nvPr/>
        </p:nvPicPr>
        <p:blipFill>
          <a:blip r:embed="rId8">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1313897" y="5993584"/>
            <a:ext cx="643642" cy="643642"/>
          </a:xfrm>
          <a:prstGeom prst="rect">
            <a:avLst/>
          </a:prstGeom>
        </p:spPr>
      </p:pic>
      <p:sp>
        <p:nvSpPr>
          <p:cNvPr id="18" name="Textfeld 17">
            <a:extLst>
              <a:ext uri="{FF2B5EF4-FFF2-40B4-BE49-F238E27FC236}">
                <a16:creationId xmlns:a16="http://schemas.microsoft.com/office/drawing/2014/main" id="{F2500195-A9AF-04EF-3EDD-255181A830ED}"/>
              </a:ext>
            </a:extLst>
          </p:cNvPr>
          <p:cNvSpPr txBox="1"/>
          <p:nvPr/>
        </p:nvSpPr>
        <p:spPr>
          <a:xfrm>
            <a:off x="9311054" y="2007398"/>
            <a:ext cx="2880946" cy="2492990"/>
          </a:xfrm>
          <a:prstGeom prst="rect">
            <a:avLst/>
          </a:prstGeom>
          <a:gradFill>
            <a:gsLst>
              <a:gs pos="0">
                <a:schemeClr val="dk1">
                  <a:lumMod val="110000"/>
                  <a:satMod val="105000"/>
                  <a:tint val="67000"/>
                  <a:alpha val="52000"/>
                </a:schemeClr>
              </a:gs>
              <a:gs pos="50000">
                <a:schemeClr val="dk1">
                  <a:lumMod val="105000"/>
                  <a:satMod val="103000"/>
                  <a:tint val="73000"/>
                  <a:alpha val="52000"/>
                </a:schemeClr>
              </a:gs>
              <a:gs pos="100000">
                <a:schemeClr val="dk1">
                  <a:lumMod val="105000"/>
                  <a:satMod val="109000"/>
                  <a:tint val="81000"/>
                  <a:alpha val="56000"/>
                </a:schemeClr>
              </a:gs>
            </a:gsLst>
          </a:gradFill>
        </p:spPr>
        <p:style>
          <a:lnRef idx="1">
            <a:schemeClr val="dk1"/>
          </a:lnRef>
          <a:fillRef idx="2">
            <a:schemeClr val="dk1"/>
          </a:fillRef>
          <a:effectRef idx="1">
            <a:schemeClr val="dk1"/>
          </a:effectRef>
          <a:fontRef idx="minor">
            <a:schemeClr val="dk1"/>
          </a:fontRef>
        </p:style>
        <p:txBody>
          <a:bodyPr wrap="square" rtlCol="0">
            <a:spAutoFit/>
          </a:bodyPr>
          <a:lstStyle/>
          <a:p>
            <a:r>
              <a:rPr lang="en-US" dirty="0">
                <a:latin typeface="Spaced" pitchFamily="50" charset="0"/>
              </a:rPr>
              <a:t>Prompt</a:t>
            </a:r>
          </a:p>
          <a:p>
            <a:endParaRPr lang="en-US" dirty="0">
              <a:latin typeface="Spaced" pitchFamily="50" charset="0"/>
            </a:endParaRPr>
          </a:p>
          <a:p>
            <a:r>
              <a:rPr lang="en-US" dirty="0">
                <a:latin typeface="Spaced" pitchFamily="50" charset="0"/>
              </a:rPr>
              <a:t>delicious burger, </a:t>
            </a:r>
            <a:r>
              <a:rPr lang="en-US" dirty="0" err="1">
                <a:latin typeface="Spaced" pitchFamily="50" charset="0"/>
              </a:rPr>
              <a:t>advertisment</a:t>
            </a:r>
            <a:r>
              <a:rPr lang="en-US" dirty="0">
                <a:latin typeface="Spaced" pitchFamily="50" charset="0"/>
              </a:rPr>
              <a:t>, ad picture, fancy background, 64k, extreme realistic</a:t>
            </a:r>
          </a:p>
          <a:p>
            <a:endParaRPr lang="en-US" dirty="0">
              <a:latin typeface="Spaced" pitchFamily="50" charset="0"/>
            </a:endParaRPr>
          </a:p>
          <a:p>
            <a:pPr algn="r"/>
            <a:r>
              <a:rPr lang="en-US" sz="1200" dirty="0">
                <a:latin typeface="Spaced" pitchFamily="50" charset="0"/>
              </a:rPr>
              <a:t>Stable Diffusion v1.5</a:t>
            </a:r>
          </a:p>
        </p:txBody>
      </p:sp>
      <p:sp>
        <p:nvSpPr>
          <p:cNvPr id="2" name="Textfeld 1">
            <a:extLst>
              <a:ext uri="{FF2B5EF4-FFF2-40B4-BE49-F238E27FC236}">
                <a16:creationId xmlns:a16="http://schemas.microsoft.com/office/drawing/2014/main" id="{8EFCD8F6-3023-236E-D86B-EB28B73AF06D}"/>
              </a:ext>
            </a:extLst>
          </p:cNvPr>
          <p:cNvSpPr txBox="1"/>
          <p:nvPr/>
        </p:nvSpPr>
        <p:spPr>
          <a:xfrm>
            <a:off x="4379790" y="3253893"/>
            <a:ext cx="3457818" cy="772107"/>
          </a:xfrm>
          <a:prstGeom prst="rect">
            <a:avLst/>
          </a:prstGeom>
          <a:gradFill>
            <a:gsLst>
              <a:gs pos="0">
                <a:schemeClr val="accent4">
                  <a:lumMod val="60000"/>
                  <a:lumOff val="40000"/>
                  <a:alpha val="66000"/>
                </a:schemeClr>
              </a:gs>
              <a:gs pos="100000">
                <a:schemeClr val="accent4">
                  <a:alpha val="62000"/>
                </a:schemeClr>
              </a:gs>
            </a:gsLst>
            <a:lin ang="6600000" scaled="0"/>
          </a:gradFill>
          <a:ln>
            <a:solidFill>
              <a:schemeClr val="tx1">
                <a:lumMod val="95000"/>
                <a:lumOff val="5000"/>
              </a:schemeClr>
            </a:solidFill>
          </a:ln>
        </p:spPr>
        <p:style>
          <a:lnRef idx="0">
            <a:scrgbClr r="0" g="0" b="0"/>
          </a:lnRef>
          <a:fillRef idx="0">
            <a:scrgbClr r="0" g="0" b="0"/>
          </a:fillRef>
          <a:effectRef idx="0">
            <a:scrgbClr r="0" g="0" b="0"/>
          </a:effectRef>
          <a:fontRef idx="minor">
            <a:schemeClr val="lt1"/>
          </a:fontRef>
        </p:style>
        <p:txBody>
          <a:bodyPr wrap="square" tIns="72000" bIns="144000" rtlCol="0">
            <a:spAutoFit/>
          </a:bodyPr>
          <a:lstStyle/>
          <a:p>
            <a:pPr algn="ctr"/>
            <a:r>
              <a:rPr lang="de-DE" dirty="0">
                <a:solidFill>
                  <a:schemeClr val="tx1">
                    <a:lumMod val="95000"/>
                    <a:lumOff val="5000"/>
                  </a:schemeClr>
                </a:solidFill>
                <a:latin typeface="Spaced" pitchFamily="50" charset="0"/>
              </a:rPr>
              <a:t>Foto in Speisekarte</a:t>
            </a:r>
          </a:p>
          <a:p>
            <a:pPr algn="ctr"/>
            <a:r>
              <a:rPr lang="de-DE" dirty="0">
                <a:solidFill>
                  <a:schemeClr val="tx1">
                    <a:lumMod val="95000"/>
                    <a:lumOff val="5000"/>
                  </a:schemeClr>
                </a:solidFill>
                <a:latin typeface="Spaced" pitchFamily="50" charset="0"/>
              </a:rPr>
              <a:t>Burger</a:t>
            </a:r>
          </a:p>
        </p:txBody>
      </p:sp>
      <p:pic>
        <p:nvPicPr>
          <p:cNvPr id="3" name="Grafik 2">
            <a:extLst>
              <a:ext uri="{FF2B5EF4-FFF2-40B4-BE49-F238E27FC236}">
                <a16:creationId xmlns:a16="http://schemas.microsoft.com/office/drawing/2014/main" id="{FC969956-5B7C-FB9C-7BB2-70B4BBB3987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962400" y="-3593885"/>
            <a:ext cx="20116800" cy="14081760"/>
          </a:xfrm>
          <a:prstGeom prst="rect">
            <a:avLst/>
          </a:prstGeom>
        </p:spPr>
      </p:pic>
      <p:pic>
        <p:nvPicPr>
          <p:cNvPr id="5" name="Grafik 4">
            <a:extLst>
              <a:ext uri="{FF2B5EF4-FFF2-40B4-BE49-F238E27FC236}">
                <a16:creationId xmlns:a16="http://schemas.microsoft.com/office/drawing/2014/main" id="{C680EA00-9AE2-16C1-8361-D077E7D0952F}"/>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1176590" y="0"/>
            <a:ext cx="9144019" cy="6400813"/>
          </a:xfrm>
          <a:prstGeom prst="rect">
            <a:avLst/>
          </a:prstGeom>
        </p:spPr>
      </p:pic>
    </p:spTree>
    <p:extLst>
      <p:ext uri="{BB962C8B-B14F-4D97-AF65-F5344CB8AC3E}">
        <p14:creationId xmlns:p14="http://schemas.microsoft.com/office/powerpoint/2010/main" val="5162399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drap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2" name="thema.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17"/>
                    </p:tgtEl>
                  </p:cond>
                </p:stCondLst>
                <p:endSync evt="end" delay="0">
                  <p:rtn val="all"/>
                </p:endSync>
                <p:childTnLst>
                  <p:par>
                    <p:cTn id="11" fill="hold">
                      <p:stCondLst>
                        <p:cond delay="0"/>
                      </p:stCondLst>
                      <p:childTnLst>
                        <p:par>
                          <p:cTn id="12" fill="hold">
                            <p:stCondLst>
                              <p:cond delay="0"/>
                            </p:stCondLst>
                            <p:childTnLst>
                              <p:par>
                                <p:cTn id="13" presetID="31"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ppt_w</p:attrName>
                                        </p:attrNameLst>
                                      </p:cBhvr>
                                      <p:tavLst>
                                        <p:tav tm="0">
                                          <p:val>
                                            <p:fltVal val="0"/>
                                          </p:val>
                                        </p:tav>
                                        <p:tav tm="100000">
                                          <p:val>
                                            <p:strVal val="#ppt_w"/>
                                          </p:val>
                                        </p:tav>
                                      </p:tavLst>
                                    </p:anim>
                                    <p:anim calcmode="lin" valueType="num">
                                      <p:cBhvr>
                                        <p:cTn id="16" dur="1000" fill="hold"/>
                                        <p:tgtEl>
                                          <p:spTgt spid="5"/>
                                        </p:tgtEl>
                                        <p:attrNameLst>
                                          <p:attrName>ppt_h</p:attrName>
                                        </p:attrNameLst>
                                      </p:cBhvr>
                                      <p:tavLst>
                                        <p:tav tm="0">
                                          <p:val>
                                            <p:fltVal val="0"/>
                                          </p:val>
                                        </p:tav>
                                        <p:tav tm="100000">
                                          <p:val>
                                            <p:strVal val="#ppt_h"/>
                                          </p:val>
                                        </p:tav>
                                      </p:tavLst>
                                    </p:anim>
                                    <p:anim calcmode="lin" valueType="num">
                                      <p:cBhvr>
                                        <p:cTn id="17" dur="1000" fill="hold"/>
                                        <p:tgtEl>
                                          <p:spTgt spid="5"/>
                                        </p:tgtEl>
                                        <p:attrNameLst>
                                          <p:attrName>style.rotation</p:attrName>
                                        </p:attrNameLst>
                                      </p:cBhvr>
                                      <p:tavLst>
                                        <p:tav tm="0">
                                          <p:val>
                                            <p:fltVal val="90"/>
                                          </p:val>
                                        </p:tav>
                                        <p:tav tm="100000">
                                          <p:val>
                                            <p:fltVal val="0"/>
                                          </p:val>
                                        </p:tav>
                                      </p:tavLst>
                                    </p:anim>
                                    <p:animEffect transition="in" filter="fade">
                                      <p:cBhvr>
                                        <p:cTn id="18" dur="1000"/>
                                        <p:tgtEl>
                                          <p:spTgt spid="5"/>
                                        </p:tgtEl>
                                      </p:cBhvr>
                                    </p:animEffect>
                                  </p:childTnLst>
                                  <p:subTnLst>
                                    <p:audio>
                                      <p:cMediaNode>
                                        <p:cTn display="0" masterRel="sameClick">
                                          <p:stCondLst>
                                            <p:cond evt="begin" delay="0">
                                              <p:tn val="13"/>
                                            </p:cond>
                                          </p:stCondLst>
                                          <p:endCondLst>
                                            <p:cond evt="onStopAudio" delay="0">
                                              <p:tgtEl>
                                                <p:sldTgt/>
                                              </p:tgtEl>
                                            </p:cond>
                                          </p:endCondLst>
                                        </p:cTn>
                                        <p:tgtEl>
                                          <p:sndTgt r:embed="rId3" name="surprise.wav"/>
                                        </p:tgtEl>
                                      </p:cMediaNode>
                                    </p:audio>
                                  </p:subTnLst>
                                </p:cTn>
                              </p:par>
                              <p:par>
                                <p:cTn id="19" presetID="1"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par>
                                <p:cTn id="21" presetID="8" presetClass="emph" presetSubtype="0" repeatCount="indefinite" fill="hold" nodeType="withEffect">
                                  <p:stCondLst>
                                    <p:cond delay="0"/>
                                  </p:stCondLst>
                                  <p:childTnLst>
                                    <p:animRot by="5400000">
                                      <p:cBhvr>
                                        <p:cTn id="22" dur="4000" fill="hold"/>
                                        <p:tgtEl>
                                          <p:spTgt spid="3"/>
                                        </p:tgtEl>
                                        <p:attrNameLst>
                                          <p:attrName>r</p:attrName>
                                        </p:attrNameLst>
                                      </p:cBhvr>
                                    </p:animRot>
                                  </p:childTnLst>
                                  <p:subTnLst>
                                    <p:set>
                                      <p:cBhvr override="childStyle">
                                        <p:cTn dur="1" fill="hold" display="0" masterRel="sameClick" afterEffect="1">
                                          <p:stCondLst>
                                            <p:cond evt="end" delay="0">
                                              <p:tn val="21"/>
                                            </p:cond>
                                          </p:stCondLst>
                                        </p:cTn>
                                        <p:tgtEl>
                                          <p:spTgt spid="3"/>
                                        </p:tgtEl>
                                        <p:attrNameLst>
                                          <p:attrName>style.visibility</p:attrName>
                                        </p:attrNameLst>
                                      </p:cBhvr>
                                      <p:to>
                                        <p:strVal val="hidden"/>
                                      </p:to>
                                    </p:set>
                                  </p:subTnLst>
                                </p:cTn>
                              </p:par>
                            </p:childTnLst>
                          </p:cTn>
                        </p:par>
                        <p:par>
                          <p:cTn id="23" fill="hold">
                            <p:stCondLst>
                              <p:cond delay="4000"/>
                            </p:stCondLst>
                            <p:childTnLst>
                              <p:par>
                                <p:cTn id="24" presetID="1" presetClass="exit" presetSubtype="0" fill="hold" nodeType="afterEffect">
                                  <p:stCondLst>
                                    <p:cond delay="0"/>
                                  </p:stCondLst>
                                  <p:childTnLst>
                                    <p:set>
                                      <p:cBhvr>
                                        <p:cTn id="25" dur="1" fill="hold">
                                          <p:stCondLst>
                                            <p:cond delay="0"/>
                                          </p:stCondLst>
                                        </p:cTn>
                                        <p:tgtEl>
                                          <p:spTgt spid="3"/>
                                        </p:tgtEl>
                                        <p:attrNameLst>
                                          <p:attrName>style.visibility</p:attrName>
                                        </p:attrNameLst>
                                      </p:cBhvr>
                                      <p:to>
                                        <p:strVal val="hidden"/>
                                      </p:to>
                                    </p:set>
                                  </p:childTnLst>
                                </p:cTn>
                              </p:par>
                            </p:childTnLst>
                          </p:cTn>
                        </p:par>
                        <p:par>
                          <p:cTn id="26" fill="hold">
                            <p:stCondLst>
                              <p:cond delay="4000"/>
                            </p:stCondLst>
                            <p:childTnLst>
                              <p:par>
                                <p:cTn id="27" presetID="1" presetClass="exit" presetSubtype="0" fill="hold" nodeType="afterEffect">
                                  <p:stCondLst>
                                    <p:cond delay="0"/>
                                  </p:stCondLst>
                                  <p:childTnLst>
                                    <p:set>
                                      <p:cBhvr>
                                        <p:cTn id="28" dur="1" fill="hold">
                                          <p:stCondLst>
                                            <p:cond delay="9"/>
                                          </p:stCondLst>
                                        </p:cTn>
                                        <p:tgtEl>
                                          <p:spTgt spid="5"/>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par>
                          <p:cTn id="31" fill="hold">
                            <p:stCondLst>
                              <p:cond delay="4010"/>
                            </p:stCondLst>
                            <p:childTnLst>
                              <p:par>
                                <p:cTn id="32" presetID="2" presetClass="entr" presetSubtype="2" fill="hold" grpId="0" nodeType="afterEffect">
                                  <p:stCondLst>
                                    <p:cond delay="0"/>
                                  </p:stCondLst>
                                  <p:childTnLst>
                                    <p:set>
                                      <p:cBhvr>
                                        <p:cTn id="33" dur="1" fill="hold">
                                          <p:stCondLst>
                                            <p:cond delay="0"/>
                                          </p:stCondLst>
                                        </p:cTn>
                                        <p:tgtEl>
                                          <p:spTgt spid="18"/>
                                        </p:tgtEl>
                                        <p:attrNameLst>
                                          <p:attrName>style.visibility</p:attrName>
                                        </p:attrNameLst>
                                      </p:cBhvr>
                                      <p:to>
                                        <p:strVal val="visible"/>
                                      </p:to>
                                    </p:set>
                                    <p:anim calcmode="lin" valueType="num">
                                      <p:cBhvr additive="base">
                                        <p:cTn id="34" dur="750" fill="hold"/>
                                        <p:tgtEl>
                                          <p:spTgt spid="18"/>
                                        </p:tgtEl>
                                        <p:attrNameLst>
                                          <p:attrName>ppt_x</p:attrName>
                                        </p:attrNameLst>
                                      </p:cBhvr>
                                      <p:tavLst>
                                        <p:tav tm="0">
                                          <p:val>
                                            <p:strVal val="1+#ppt_w/2"/>
                                          </p:val>
                                        </p:tav>
                                        <p:tav tm="100000">
                                          <p:val>
                                            <p:strVal val="#ppt_x"/>
                                          </p:val>
                                        </p:tav>
                                      </p:tavLst>
                                    </p:anim>
                                    <p:anim calcmode="lin" valueType="num">
                                      <p:cBhvr additive="base">
                                        <p:cTn id="35" dur="75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nextCondLst>
                <p:cond evt="onClick" delay="0">
                  <p:tgtEl>
                    <p:spTgt spid="17"/>
                  </p:tgtEl>
                </p:cond>
              </p:nextCondLst>
            </p:seq>
            <p:seq concurrent="1" nextAc="seek">
              <p:cTn id="36" restart="whenNotActive" fill="hold" evtFilter="cancelBubble" nodeType="interactiveSeq">
                <p:stCondLst>
                  <p:cond evt="onClick" delay="0">
                    <p:tgtEl>
                      <p:spTgt spid="2"/>
                    </p:tgtEl>
                  </p:cond>
                </p:stCondLst>
                <p:endSync evt="end" delay="0">
                  <p:rtn val="all"/>
                </p:endSync>
                <p:childTnLst>
                  <p:par>
                    <p:cTn id="37" fill="hold">
                      <p:stCondLst>
                        <p:cond delay="0"/>
                      </p:stCondLst>
                      <p:childTnLst>
                        <p:par>
                          <p:cTn id="38" fill="hold">
                            <p:stCondLst>
                              <p:cond delay="0"/>
                            </p:stCondLst>
                            <p:childTnLst>
                              <p:par>
                                <p:cTn id="39" presetID="42" presetClass="path" presetSubtype="0" accel="50000" decel="50000" fill="hold" grpId="0" nodeType="clickEffect">
                                  <p:stCondLst>
                                    <p:cond delay="0"/>
                                  </p:stCondLst>
                                  <p:childTnLst>
                                    <p:animMotion origin="layout" path="M -1.66667E-6 2.96296E-6 L -0.00104 -0.42778 " pathEditMode="relative" rAng="0" ptsTypes="AA">
                                      <p:cBhvr>
                                        <p:cTn id="40" dur="2000" fill="hold"/>
                                        <p:tgtEl>
                                          <p:spTgt spid="2"/>
                                        </p:tgtEl>
                                        <p:attrNameLst>
                                          <p:attrName>ppt_x</p:attrName>
                                          <p:attrName>ppt_y</p:attrName>
                                        </p:attrNameLst>
                                      </p:cBhvr>
                                      <p:rCtr x="-52" y="-21389"/>
                                    </p:animMotion>
                                  </p:childTnLst>
                                </p:cTn>
                              </p:par>
                            </p:childTnLst>
                          </p:cTn>
                        </p:par>
                        <p:par>
                          <p:cTn id="41" fill="hold">
                            <p:stCondLst>
                              <p:cond delay="2000"/>
                            </p:stCondLst>
                            <p:childTnLst>
                              <p:par>
                                <p:cTn id="42" presetID="2" presetClass="entr" presetSubtype="8" fill="hold" grpId="0" nodeType="afterEffect">
                                  <p:stCondLst>
                                    <p:cond delay="0"/>
                                  </p:stCondLst>
                                  <p:childTnLst>
                                    <p:set>
                                      <p:cBhvr>
                                        <p:cTn id="43" dur="1" fill="hold">
                                          <p:stCondLst>
                                            <p:cond delay="0"/>
                                          </p:stCondLst>
                                        </p:cTn>
                                        <p:tgtEl>
                                          <p:spTgt spid="9"/>
                                        </p:tgtEl>
                                        <p:attrNameLst>
                                          <p:attrName>style.visibility</p:attrName>
                                        </p:attrNameLst>
                                      </p:cBhvr>
                                      <p:to>
                                        <p:strVal val="visible"/>
                                      </p:to>
                                    </p:set>
                                    <p:anim calcmode="lin" valueType="num">
                                      <p:cBhvr additive="base">
                                        <p:cTn id="44" dur="500" fill="hold"/>
                                        <p:tgtEl>
                                          <p:spTgt spid="9"/>
                                        </p:tgtEl>
                                        <p:attrNameLst>
                                          <p:attrName>ppt_x</p:attrName>
                                        </p:attrNameLst>
                                      </p:cBhvr>
                                      <p:tavLst>
                                        <p:tav tm="0">
                                          <p:val>
                                            <p:strVal val="0-#ppt_w/2"/>
                                          </p:val>
                                        </p:tav>
                                        <p:tav tm="100000">
                                          <p:val>
                                            <p:strVal val="#ppt_x"/>
                                          </p:val>
                                        </p:tav>
                                      </p:tavLst>
                                    </p:anim>
                                    <p:anim calcmode="lin" valueType="num">
                                      <p:cBhvr additive="base">
                                        <p:cTn id="45" dur="500" fill="hold"/>
                                        <p:tgtEl>
                                          <p:spTgt spid="9"/>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2"/>
                                            </p:cond>
                                          </p:stCondLst>
                                          <p:endCondLst>
                                            <p:cond evt="onStopAudio" delay="0">
                                              <p:tgtEl>
                                                <p:sldTgt/>
                                              </p:tgtEl>
                                            </p:cond>
                                          </p:endCondLst>
                                        </p:cTn>
                                        <p:tgtEl>
                                          <p:sndTgt r:embed="rId4" name="suspense30s.wav"/>
                                        </p:tgtEl>
                                      </p:cMediaNode>
                                    </p:audio>
                                  </p:subTnLst>
                                </p:cTn>
                              </p:par>
                            </p:childTnLst>
                          </p:cTn>
                        </p:par>
                        <p:par>
                          <p:cTn id="46" fill="hold">
                            <p:stCondLst>
                              <p:cond delay="2500"/>
                            </p:stCondLst>
                            <p:childTnLst>
                              <p:par>
                                <p:cTn id="47" presetID="2" presetClass="exit" presetSubtype="8" fill="hold" grpId="0" nodeType="afterEffect">
                                  <p:stCondLst>
                                    <p:cond delay="0"/>
                                  </p:stCondLst>
                                  <p:childTnLst>
                                    <p:anim calcmode="lin" valueType="num">
                                      <p:cBhvr additive="base">
                                        <p:cTn id="48" dur="30000"/>
                                        <p:tgtEl>
                                          <p:spTgt spid="6"/>
                                        </p:tgtEl>
                                        <p:attrNameLst>
                                          <p:attrName>ppt_x</p:attrName>
                                        </p:attrNameLst>
                                      </p:cBhvr>
                                      <p:tavLst>
                                        <p:tav tm="0">
                                          <p:val>
                                            <p:strVal val="ppt_x"/>
                                          </p:val>
                                        </p:tav>
                                        <p:tav tm="100000">
                                          <p:val>
                                            <p:strVal val="0-ppt_w/2"/>
                                          </p:val>
                                        </p:tav>
                                      </p:tavLst>
                                    </p:anim>
                                    <p:anim calcmode="lin" valueType="num">
                                      <p:cBhvr additive="base">
                                        <p:cTn id="49" dur="30000"/>
                                        <p:tgtEl>
                                          <p:spTgt spid="6"/>
                                        </p:tgtEl>
                                        <p:attrNameLst>
                                          <p:attrName>ppt_y</p:attrName>
                                        </p:attrNameLst>
                                      </p:cBhvr>
                                      <p:tavLst>
                                        <p:tav tm="0">
                                          <p:val>
                                            <p:strVal val="ppt_y"/>
                                          </p:val>
                                        </p:tav>
                                        <p:tav tm="100000">
                                          <p:val>
                                            <p:strVal val="ppt_y"/>
                                          </p:val>
                                        </p:tav>
                                      </p:tavLst>
                                    </p:anim>
                                    <p:set>
                                      <p:cBhvr>
                                        <p:cTn id="50" dur="1" fill="hold">
                                          <p:stCondLst>
                                            <p:cond delay="29999"/>
                                          </p:stCondLst>
                                        </p:cTn>
                                        <p:tgtEl>
                                          <p:spTgt spid="6"/>
                                        </p:tgtEl>
                                        <p:attrNameLst>
                                          <p:attrName>style.visibility</p:attrName>
                                        </p:attrNameLst>
                                      </p:cBhvr>
                                      <p:to>
                                        <p:strVal val="hidden"/>
                                      </p:to>
                                    </p:set>
                                  </p:childTnLst>
                                </p:cTn>
                              </p:par>
                              <p:par>
                                <p:cTn id="51" presetID="53" presetClass="entr" presetSubtype="16" fill="hold" nodeType="withEffect">
                                  <p:stCondLst>
                                    <p:cond delay="0"/>
                                  </p:stCondLst>
                                  <p:childTnLst>
                                    <p:set>
                                      <p:cBhvr>
                                        <p:cTn id="52" dur="1" fill="hold">
                                          <p:stCondLst>
                                            <p:cond delay="0"/>
                                          </p:stCondLst>
                                        </p:cTn>
                                        <p:tgtEl>
                                          <p:spTgt spid="11"/>
                                        </p:tgtEl>
                                        <p:attrNameLst>
                                          <p:attrName>style.visibility</p:attrName>
                                        </p:attrNameLst>
                                      </p:cBhvr>
                                      <p:to>
                                        <p:strVal val="visible"/>
                                      </p:to>
                                    </p:set>
                                    <p:anim calcmode="lin" valueType="num">
                                      <p:cBhvr>
                                        <p:cTn id="53" dur="500" fill="hold"/>
                                        <p:tgtEl>
                                          <p:spTgt spid="11"/>
                                        </p:tgtEl>
                                        <p:attrNameLst>
                                          <p:attrName>ppt_w</p:attrName>
                                        </p:attrNameLst>
                                      </p:cBhvr>
                                      <p:tavLst>
                                        <p:tav tm="0">
                                          <p:val>
                                            <p:fltVal val="0"/>
                                          </p:val>
                                        </p:tav>
                                        <p:tav tm="100000">
                                          <p:val>
                                            <p:strVal val="#ppt_w"/>
                                          </p:val>
                                        </p:tav>
                                      </p:tavLst>
                                    </p:anim>
                                    <p:anim calcmode="lin" valueType="num">
                                      <p:cBhvr>
                                        <p:cTn id="54" dur="500" fill="hold"/>
                                        <p:tgtEl>
                                          <p:spTgt spid="11"/>
                                        </p:tgtEl>
                                        <p:attrNameLst>
                                          <p:attrName>ppt_h</p:attrName>
                                        </p:attrNameLst>
                                      </p:cBhvr>
                                      <p:tavLst>
                                        <p:tav tm="0">
                                          <p:val>
                                            <p:fltVal val="0"/>
                                          </p:val>
                                        </p:tav>
                                        <p:tav tm="100000">
                                          <p:val>
                                            <p:strVal val="#ppt_h"/>
                                          </p:val>
                                        </p:tav>
                                      </p:tavLst>
                                    </p:anim>
                                    <p:animEffect transition="in" filter="fade">
                                      <p:cBhvr>
                                        <p:cTn id="55" dur="500"/>
                                        <p:tgtEl>
                                          <p:spTgt spid="11"/>
                                        </p:tgtEl>
                                      </p:cBhvr>
                                    </p:animEffect>
                                  </p:childTnLst>
                                </p:cTn>
                              </p:par>
                            </p:childTnLst>
                          </p:cTn>
                        </p:par>
                        <p:par>
                          <p:cTn id="56" fill="hold">
                            <p:stCondLst>
                              <p:cond delay="32500"/>
                            </p:stCondLst>
                            <p:childTnLst>
                              <p:par>
                                <p:cTn id="57" presetID="1" presetClass="entr" presetSubtype="0" fill="hold" grpId="0" nodeType="afterEffect">
                                  <p:stCondLst>
                                    <p:cond delay="0"/>
                                  </p:stCondLst>
                                  <p:childTnLst>
                                    <p:set>
                                      <p:cBhvr>
                                        <p:cTn id="58" dur="1" fill="hold">
                                          <p:stCondLst>
                                            <p:cond delay="0"/>
                                          </p:stCondLst>
                                        </p:cTn>
                                        <p:tgtEl>
                                          <p:spTgt spid="17"/>
                                        </p:tgtEl>
                                        <p:attrNameLst>
                                          <p:attrName>style.visibility</p:attrName>
                                        </p:attrNameLst>
                                      </p:cBhvr>
                                      <p:to>
                                        <p:strVal val="visible"/>
                                      </p:to>
                                    </p:set>
                                  </p:childTnLst>
                                </p:cTn>
                              </p:par>
                            </p:childTnLst>
                          </p:cTn>
                        </p:par>
                      </p:childTnLst>
                    </p:cTn>
                  </p:par>
                </p:childTnLst>
              </p:cTn>
              <p:nextCondLst>
                <p:cond evt="onClick" delay="0">
                  <p:tgtEl>
                    <p:spTgt spid="2"/>
                  </p:tgtEl>
                </p:cond>
              </p:nextCondLst>
            </p:seq>
          </p:childTnLst>
        </p:cTn>
      </p:par>
    </p:tnLst>
    <p:bldLst>
      <p:bldP spid="9" grpId="0"/>
      <p:bldP spid="17" grpId="0" animBg="1"/>
      <p:bldP spid="6" grpId="0" animBg="1"/>
      <p:bldP spid="18" grpId="0" animBg="1"/>
      <p:bldP spid="2" grpId="0" animBg="1"/>
      <p:bldP spid="2"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11000" b="-11000"/>
          </a:stretch>
        </a:blipFill>
        <a:effectLst/>
      </p:bgPr>
    </p:bg>
    <p:spTree>
      <p:nvGrpSpPr>
        <p:cNvPr id="1" name=""/>
        <p:cNvGrpSpPr/>
        <p:nvPr/>
      </p:nvGrpSpPr>
      <p:grpSpPr>
        <a:xfrm>
          <a:off x="0" y="0"/>
          <a:ext cx="0" cy="0"/>
          <a:chOff x="0" y="0"/>
          <a:chExt cx="0" cy="0"/>
        </a:xfrm>
      </p:grpSpPr>
      <p:sp>
        <p:nvSpPr>
          <p:cNvPr id="9" name="Textfeld 8">
            <a:extLst>
              <a:ext uri="{FF2B5EF4-FFF2-40B4-BE49-F238E27FC236}">
                <a16:creationId xmlns:a16="http://schemas.microsoft.com/office/drawing/2014/main" id="{50A2660D-94E1-DC3F-6DF0-52FBD39F01F7}"/>
              </a:ext>
            </a:extLst>
          </p:cNvPr>
          <p:cNvSpPr txBox="1"/>
          <p:nvPr/>
        </p:nvSpPr>
        <p:spPr>
          <a:xfrm>
            <a:off x="124324" y="488843"/>
            <a:ext cx="3793252" cy="830997"/>
          </a:xfrm>
          <a:prstGeom prst="rect">
            <a:avLst/>
          </a:prstGeom>
          <a:noFill/>
        </p:spPr>
        <p:txBody>
          <a:bodyPr wrap="square" rtlCol="0">
            <a:spAutoFit/>
          </a:bodyPr>
          <a:lstStyle/>
          <a:p>
            <a:r>
              <a:rPr lang="de-DE" sz="2400" dirty="0">
                <a:solidFill>
                  <a:schemeClr val="bg1"/>
                </a:solidFill>
                <a:latin typeface="Spaced" pitchFamily="50" charset="0"/>
              </a:rPr>
              <a:t>Stammt </a:t>
            </a:r>
            <a:r>
              <a:rPr lang="de-DE" sz="2400" dirty="0" err="1">
                <a:solidFill>
                  <a:schemeClr val="bg1"/>
                </a:solidFill>
                <a:latin typeface="Spaced" pitchFamily="50" charset="0"/>
              </a:rPr>
              <a:t>DieseS</a:t>
            </a:r>
            <a:r>
              <a:rPr lang="de-DE" sz="2400" dirty="0">
                <a:solidFill>
                  <a:schemeClr val="bg1"/>
                </a:solidFill>
                <a:latin typeface="Spaced" pitchFamily="50" charset="0"/>
              </a:rPr>
              <a:t> Bild von einer AI oder nicht?</a:t>
            </a:r>
          </a:p>
        </p:txBody>
      </p:sp>
      <p:pic>
        <p:nvPicPr>
          <p:cNvPr id="11" name="Grafik 10">
            <a:extLst>
              <a:ext uri="{FF2B5EF4-FFF2-40B4-BE49-F238E27FC236}">
                <a16:creationId xmlns:a16="http://schemas.microsoft.com/office/drawing/2014/main" id="{7EF1D66B-B65E-5C17-5178-D51EE4D876CB}"/>
              </a:ext>
            </a:extLst>
          </p:cNvPr>
          <p:cNvPicPr>
            <a:picLocks noChangeAspect="1"/>
          </p:cNvPicPr>
          <p:nvPr/>
        </p:nvPicPr>
        <p:blipFill>
          <a:blip r:embed="rId6">
            <a:extLst>
              <a:ext uri="{28A0092B-C50C-407E-A947-70E740481C1C}">
                <a14:useLocalDpi xmlns:a14="http://schemas.microsoft.com/office/drawing/2010/main" val="0"/>
              </a:ext>
            </a:extLst>
          </a:blip>
          <a:srcRect t="2175" b="2175"/>
          <a:stretch/>
        </p:blipFill>
        <p:spPr>
          <a:xfrm>
            <a:off x="3732421" y="1295579"/>
            <a:ext cx="4498556" cy="430283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7" name="Textfeld 16">
            <a:extLst>
              <a:ext uri="{FF2B5EF4-FFF2-40B4-BE49-F238E27FC236}">
                <a16:creationId xmlns:a16="http://schemas.microsoft.com/office/drawing/2014/main" id="{55A1B3B8-5EE5-1E55-06C0-7B79FBEF252E}"/>
              </a:ext>
            </a:extLst>
          </p:cNvPr>
          <p:cNvSpPr txBox="1"/>
          <p:nvPr/>
        </p:nvSpPr>
        <p:spPr>
          <a:xfrm>
            <a:off x="4587874" y="6104203"/>
            <a:ext cx="2787651" cy="422405"/>
          </a:xfrm>
          <a:prstGeom prst="rect">
            <a:avLst/>
          </a:prstGeom>
          <a:gradFill>
            <a:gsLst>
              <a:gs pos="0">
                <a:schemeClr val="accent6"/>
              </a:gs>
              <a:gs pos="53000">
                <a:schemeClr val="accent6">
                  <a:lumMod val="40000"/>
                  <a:lumOff val="60000"/>
                </a:schemeClr>
              </a:gs>
              <a:gs pos="100000">
                <a:schemeClr val="accent6"/>
              </a:gs>
            </a:gsLst>
            <a:lin ang="11400000" scaled="0"/>
          </a:gradFill>
          <a:ln w="88900">
            <a:solidFill>
              <a:schemeClr val="accent6"/>
            </a:solidFill>
          </a:ln>
        </p:spPr>
        <p:txBody>
          <a:bodyPr wrap="square" tIns="36000" bIns="108000" rtlCol="0">
            <a:spAutoFit/>
          </a:bodyPr>
          <a:lstStyle/>
          <a:p>
            <a:pPr algn="ctr"/>
            <a:r>
              <a:rPr lang="de-DE" dirty="0">
                <a:latin typeface="Spaced" pitchFamily="50" charset="0"/>
              </a:rPr>
              <a:t>AUFLÖSUNG</a:t>
            </a:r>
          </a:p>
        </p:txBody>
      </p:sp>
      <p:sp>
        <p:nvSpPr>
          <p:cNvPr id="6" name="Rechteck 5">
            <a:extLst>
              <a:ext uri="{FF2B5EF4-FFF2-40B4-BE49-F238E27FC236}">
                <a16:creationId xmlns:a16="http://schemas.microsoft.com/office/drawing/2014/main" id="{A202BE47-238D-C206-CE8A-152C733FA2AA}"/>
              </a:ext>
            </a:extLst>
          </p:cNvPr>
          <p:cNvSpPr/>
          <p:nvPr/>
        </p:nvSpPr>
        <p:spPr>
          <a:xfrm>
            <a:off x="12699" y="6675703"/>
            <a:ext cx="12192000" cy="197091"/>
          </a:xfrm>
          <a:prstGeom prst="rect">
            <a:avLst/>
          </a:prstGeom>
          <a:gradFill>
            <a:gsLst>
              <a:gs pos="0">
                <a:schemeClr val="accent6"/>
              </a:gs>
              <a:gs pos="53000">
                <a:schemeClr val="accent6">
                  <a:lumMod val="40000"/>
                  <a:lumOff val="60000"/>
                </a:schemeClr>
              </a:gs>
              <a:gs pos="100000">
                <a:schemeClr val="accent6"/>
              </a:gs>
            </a:gsLst>
            <a:lin ang="11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4" name="Grafik 13">
            <a:extLst>
              <a:ext uri="{FF2B5EF4-FFF2-40B4-BE49-F238E27FC236}">
                <a16:creationId xmlns:a16="http://schemas.microsoft.com/office/drawing/2014/main" id="{78EBF6F9-DFC1-AD2F-E6AF-C1124E44FD3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20609" y="-225029"/>
            <a:ext cx="1747066" cy="1222946"/>
          </a:xfrm>
          <a:prstGeom prst="rect">
            <a:avLst/>
          </a:prstGeom>
        </p:spPr>
      </p:pic>
      <p:pic>
        <p:nvPicPr>
          <p:cNvPr id="15" name="Grafik 14">
            <a:hlinkClick r:id="" action="ppaction://hlinkshowjump?jump=nextslide"/>
            <a:extLst>
              <a:ext uri="{FF2B5EF4-FFF2-40B4-BE49-F238E27FC236}">
                <a16:creationId xmlns:a16="http://schemas.microsoft.com/office/drawing/2014/main" id="{1B7A1653-5D9A-2B5E-3F8D-C01CD6773256}"/>
              </a:ext>
            </a:extLst>
          </p:cNvPr>
          <p:cNvPicPr>
            <a:picLocks noChangeAspect="1"/>
          </p:cNvPicPr>
          <p:nvPr/>
        </p:nvPicPr>
        <p:blipFill>
          <a:blip r:embed="rId8">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1313897" y="5993584"/>
            <a:ext cx="643642" cy="643642"/>
          </a:xfrm>
          <a:prstGeom prst="rect">
            <a:avLst/>
          </a:prstGeom>
        </p:spPr>
      </p:pic>
      <p:sp>
        <p:nvSpPr>
          <p:cNvPr id="18" name="Textfeld 17">
            <a:extLst>
              <a:ext uri="{FF2B5EF4-FFF2-40B4-BE49-F238E27FC236}">
                <a16:creationId xmlns:a16="http://schemas.microsoft.com/office/drawing/2014/main" id="{F2500195-A9AF-04EF-3EDD-255181A830ED}"/>
              </a:ext>
            </a:extLst>
          </p:cNvPr>
          <p:cNvSpPr txBox="1"/>
          <p:nvPr/>
        </p:nvSpPr>
        <p:spPr>
          <a:xfrm>
            <a:off x="9311054" y="2007398"/>
            <a:ext cx="2880946" cy="1384995"/>
          </a:xfrm>
          <a:prstGeom prst="rect">
            <a:avLst/>
          </a:prstGeom>
          <a:gradFill>
            <a:gsLst>
              <a:gs pos="0">
                <a:schemeClr val="dk1">
                  <a:lumMod val="110000"/>
                  <a:satMod val="105000"/>
                  <a:tint val="67000"/>
                  <a:alpha val="52000"/>
                </a:schemeClr>
              </a:gs>
              <a:gs pos="50000">
                <a:schemeClr val="dk1">
                  <a:lumMod val="105000"/>
                  <a:satMod val="103000"/>
                  <a:tint val="73000"/>
                  <a:alpha val="52000"/>
                </a:schemeClr>
              </a:gs>
              <a:gs pos="100000">
                <a:schemeClr val="dk1">
                  <a:lumMod val="105000"/>
                  <a:satMod val="109000"/>
                  <a:tint val="81000"/>
                  <a:alpha val="56000"/>
                </a:schemeClr>
              </a:gs>
            </a:gsLst>
          </a:gradFill>
        </p:spPr>
        <p:style>
          <a:lnRef idx="1">
            <a:schemeClr val="dk1"/>
          </a:lnRef>
          <a:fillRef idx="2">
            <a:schemeClr val="dk1"/>
          </a:fillRef>
          <a:effectRef idx="1">
            <a:schemeClr val="dk1"/>
          </a:effectRef>
          <a:fontRef idx="minor">
            <a:schemeClr val="dk1"/>
          </a:fontRef>
        </p:style>
        <p:txBody>
          <a:bodyPr wrap="square" rtlCol="0">
            <a:spAutoFit/>
          </a:bodyPr>
          <a:lstStyle/>
          <a:p>
            <a:r>
              <a:rPr lang="en-US" dirty="0">
                <a:latin typeface="Spaced" pitchFamily="50" charset="0"/>
              </a:rPr>
              <a:t>Prompt</a:t>
            </a:r>
          </a:p>
          <a:p>
            <a:endParaRPr lang="en-US" dirty="0">
              <a:latin typeface="Spaced" pitchFamily="50" charset="0"/>
            </a:endParaRPr>
          </a:p>
          <a:p>
            <a:r>
              <a:rPr lang="en-US" dirty="0">
                <a:latin typeface="Spaced" pitchFamily="50" charset="0"/>
              </a:rPr>
              <a:t>hedgehog in children's book, illustration</a:t>
            </a:r>
          </a:p>
          <a:p>
            <a:pPr algn="r"/>
            <a:r>
              <a:rPr lang="en-US" sz="1200" dirty="0">
                <a:latin typeface="Spaced" pitchFamily="50" charset="0"/>
              </a:rPr>
              <a:t>Stable Diffusion v1.5</a:t>
            </a:r>
          </a:p>
        </p:txBody>
      </p:sp>
      <p:sp>
        <p:nvSpPr>
          <p:cNvPr id="2" name="Textfeld 1">
            <a:extLst>
              <a:ext uri="{FF2B5EF4-FFF2-40B4-BE49-F238E27FC236}">
                <a16:creationId xmlns:a16="http://schemas.microsoft.com/office/drawing/2014/main" id="{8EFCD8F6-3023-236E-D86B-EB28B73AF06D}"/>
              </a:ext>
            </a:extLst>
          </p:cNvPr>
          <p:cNvSpPr txBox="1"/>
          <p:nvPr/>
        </p:nvSpPr>
        <p:spPr>
          <a:xfrm>
            <a:off x="4379790" y="3253893"/>
            <a:ext cx="3457818" cy="495108"/>
          </a:xfrm>
          <a:prstGeom prst="rect">
            <a:avLst/>
          </a:prstGeom>
          <a:gradFill>
            <a:gsLst>
              <a:gs pos="0">
                <a:schemeClr val="accent4">
                  <a:lumMod val="60000"/>
                  <a:lumOff val="40000"/>
                  <a:alpha val="66000"/>
                </a:schemeClr>
              </a:gs>
              <a:gs pos="100000">
                <a:schemeClr val="accent4">
                  <a:alpha val="62000"/>
                </a:schemeClr>
              </a:gs>
            </a:gsLst>
            <a:lin ang="6600000" scaled="0"/>
          </a:gradFill>
          <a:ln>
            <a:solidFill>
              <a:schemeClr val="tx1">
                <a:lumMod val="95000"/>
                <a:lumOff val="5000"/>
              </a:schemeClr>
            </a:solidFill>
          </a:ln>
        </p:spPr>
        <p:style>
          <a:lnRef idx="0">
            <a:scrgbClr r="0" g="0" b="0"/>
          </a:lnRef>
          <a:fillRef idx="0">
            <a:scrgbClr r="0" g="0" b="0"/>
          </a:fillRef>
          <a:effectRef idx="0">
            <a:scrgbClr r="0" g="0" b="0"/>
          </a:effectRef>
          <a:fontRef idx="minor">
            <a:schemeClr val="lt1"/>
          </a:fontRef>
        </p:style>
        <p:txBody>
          <a:bodyPr wrap="square" tIns="72000" bIns="144000" rtlCol="0">
            <a:spAutoFit/>
          </a:bodyPr>
          <a:lstStyle/>
          <a:p>
            <a:pPr algn="ctr"/>
            <a:r>
              <a:rPr lang="de-DE" dirty="0">
                <a:solidFill>
                  <a:schemeClr val="tx1">
                    <a:lumMod val="95000"/>
                    <a:lumOff val="5000"/>
                  </a:schemeClr>
                </a:solidFill>
                <a:latin typeface="Spaced" pitchFamily="50" charset="0"/>
              </a:rPr>
              <a:t>Kinderbuch-Illustration</a:t>
            </a:r>
          </a:p>
        </p:txBody>
      </p:sp>
      <p:pic>
        <p:nvPicPr>
          <p:cNvPr id="3" name="Grafik 2">
            <a:extLst>
              <a:ext uri="{FF2B5EF4-FFF2-40B4-BE49-F238E27FC236}">
                <a16:creationId xmlns:a16="http://schemas.microsoft.com/office/drawing/2014/main" id="{FC969956-5B7C-FB9C-7BB2-70B4BBB3987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949701" y="-3291879"/>
            <a:ext cx="20116800" cy="14081760"/>
          </a:xfrm>
          <a:prstGeom prst="rect">
            <a:avLst/>
          </a:prstGeom>
        </p:spPr>
      </p:pic>
      <p:pic>
        <p:nvPicPr>
          <p:cNvPr id="5" name="Grafik 4">
            <a:extLst>
              <a:ext uri="{FF2B5EF4-FFF2-40B4-BE49-F238E27FC236}">
                <a16:creationId xmlns:a16="http://schemas.microsoft.com/office/drawing/2014/main" id="{C680EA00-9AE2-16C1-8361-D077E7D0952F}"/>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1326767" y="382683"/>
            <a:ext cx="9144019" cy="6400813"/>
          </a:xfrm>
          <a:prstGeom prst="rect">
            <a:avLst/>
          </a:prstGeom>
        </p:spPr>
      </p:pic>
    </p:spTree>
    <p:extLst>
      <p:ext uri="{BB962C8B-B14F-4D97-AF65-F5344CB8AC3E}">
        <p14:creationId xmlns:p14="http://schemas.microsoft.com/office/powerpoint/2010/main" val="26631692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prestig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2" name="thema.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17"/>
                    </p:tgtEl>
                  </p:cond>
                </p:stCondLst>
                <p:endSync evt="end" delay="0">
                  <p:rtn val="all"/>
                </p:endSync>
                <p:childTnLst>
                  <p:par>
                    <p:cTn id="11" fill="hold">
                      <p:stCondLst>
                        <p:cond delay="0"/>
                      </p:stCondLst>
                      <p:childTnLst>
                        <p:par>
                          <p:cTn id="12" fill="hold">
                            <p:stCondLst>
                              <p:cond delay="0"/>
                            </p:stCondLst>
                            <p:childTnLst>
                              <p:par>
                                <p:cTn id="13" presetID="31"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ppt_w</p:attrName>
                                        </p:attrNameLst>
                                      </p:cBhvr>
                                      <p:tavLst>
                                        <p:tav tm="0">
                                          <p:val>
                                            <p:fltVal val="0"/>
                                          </p:val>
                                        </p:tav>
                                        <p:tav tm="100000">
                                          <p:val>
                                            <p:strVal val="#ppt_w"/>
                                          </p:val>
                                        </p:tav>
                                      </p:tavLst>
                                    </p:anim>
                                    <p:anim calcmode="lin" valueType="num">
                                      <p:cBhvr>
                                        <p:cTn id="16" dur="1000" fill="hold"/>
                                        <p:tgtEl>
                                          <p:spTgt spid="5"/>
                                        </p:tgtEl>
                                        <p:attrNameLst>
                                          <p:attrName>ppt_h</p:attrName>
                                        </p:attrNameLst>
                                      </p:cBhvr>
                                      <p:tavLst>
                                        <p:tav tm="0">
                                          <p:val>
                                            <p:fltVal val="0"/>
                                          </p:val>
                                        </p:tav>
                                        <p:tav tm="100000">
                                          <p:val>
                                            <p:strVal val="#ppt_h"/>
                                          </p:val>
                                        </p:tav>
                                      </p:tavLst>
                                    </p:anim>
                                    <p:anim calcmode="lin" valueType="num">
                                      <p:cBhvr>
                                        <p:cTn id="17" dur="1000" fill="hold"/>
                                        <p:tgtEl>
                                          <p:spTgt spid="5"/>
                                        </p:tgtEl>
                                        <p:attrNameLst>
                                          <p:attrName>style.rotation</p:attrName>
                                        </p:attrNameLst>
                                      </p:cBhvr>
                                      <p:tavLst>
                                        <p:tav tm="0">
                                          <p:val>
                                            <p:fltVal val="90"/>
                                          </p:val>
                                        </p:tav>
                                        <p:tav tm="100000">
                                          <p:val>
                                            <p:fltVal val="0"/>
                                          </p:val>
                                        </p:tav>
                                      </p:tavLst>
                                    </p:anim>
                                    <p:animEffect transition="in" filter="fade">
                                      <p:cBhvr>
                                        <p:cTn id="18" dur="1000"/>
                                        <p:tgtEl>
                                          <p:spTgt spid="5"/>
                                        </p:tgtEl>
                                      </p:cBhvr>
                                    </p:animEffect>
                                  </p:childTnLst>
                                  <p:subTnLst>
                                    <p:audio>
                                      <p:cMediaNode>
                                        <p:cTn display="0" masterRel="sameClick">
                                          <p:stCondLst>
                                            <p:cond evt="begin" delay="0">
                                              <p:tn val="13"/>
                                            </p:cond>
                                          </p:stCondLst>
                                          <p:endCondLst>
                                            <p:cond evt="onStopAudio" delay="0">
                                              <p:tgtEl>
                                                <p:sldTgt/>
                                              </p:tgtEl>
                                            </p:cond>
                                          </p:endCondLst>
                                        </p:cTn>
                                        <p:tgtEl>
                                          <p:sndTgt r:embed="rId3" name="surprise.wav"/>
                                        </p:tgtEl>
                                      </p:cMediaNode>
                                    </p:audio>
                                  </p:subTnLst>
                                </p:cTn>
                              </p:par>
                              <p:par>
                                <p:cTn id="19" presetID="1"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par>
                                <p:cTn id="21" presetID="8" presetClass="emph" presetSubtype="0" repeatCount="indefinite" fill="hold" nodeType="withEffect">
                                  <p:stCondLst>
                                    <p:cond delay="0"/>
                                  </p:stCondLst>
                                  <p:childTnLst>
                                    <p:animRot by="5400000">
                                      <p:cBhvr>
                                        <p:cTn id="22" dur="4000" fill="hold"/>
                                        <p:tgtEl>
                                          <p:spTgt spid="3"/>
                                        </p:tgtEl>
                                        <p:attrNameLst>
                                          <p:attrName>r</p:attrName>
                                        </p:attrNameLst>
                                      </p:cBhvr>
                                    </p:animRot>
                                  </p:childTnLst>
                                  <p:subTnLst>
                                    <p:set>
                                      <p:cBhvr override="childStyle">
                                        <p:cTn dur="1" fill="hold" display="0" masterRel="sameClick" afterEffect="1">
                                          <p:stCondLst>
                                            <p:cond evt="end" delay="0">
                                              <p:tn val="21"/>
                                            </p:cond>
                                          </p:stCondLst>
                                        </p:cTn>
                                        <p:tgtEl>
                                          <p:spTgt spid="3"/>
                                        </p:tgtEl>
                                        <p:attrNameLst>
                                          <p:attrName>style.visibility</p:attrName>
                                        </p:attrNameLst>
                                      </p:cBhvr>
                                      <p:to>
                                        <p:strVal val="hidden"/>
                                      </p:to>
                                    </p:set>
                                  </p:subTnLst>
                                </p:cTn>
                              </p:par>
                            </p:childTnLst>
                          </p:cTn>
                        </p:par>
                        <p:par>
                          <p:cTn id="23" fill="hold">
                            <p:stCondLst>
                              <p:cond delay="4000"/>
                            </p:stCondLst>
                            <p:childTnLst>
                              <p:par>
                                <p:cTn id="24" presetID="1" presetClass="exit" presetSubtype="0" fill="hold" nodeType="afterEffect">
                                  <p:stCondLst>
                                    <p:cond delay="0"/>
                                  </p:stCondLst>
                                  <p:childTnLst>
                                    <p:set>
                                      <p:cBhvr>
                                        <p:cTn id="25" dur="1" fill="hold">
                                          <p:stCondLst>
                                            <p:cond delay="0"/>
                                          </p:stCondLst>
                                        </p:cTn>
                                        <p:tgtEl>
                                          <p:spTgt spid="3"/>
                                        </p:tgtEl>
                                        <p:attrNameLst>
                                          <p:attrName>style.visibility</p:attrName>
                                        </p:attrNameLst>
                                      </p:cBhvr>
                                      <p:to>
                                        <p:strVal val="hidden"/>
                                      </p:to>
                                    </p:set>
                                  </p:childTnLst>
                                </p:cTn>
                              </p:par>
                            </p:childTnLst>
                          </p:cTn>
                        </p:par>
                        <p:par>
                          <p:cTn id="26" fill="hold">
                            <p:stCondLst>
                              <p:cond delay="4000"/>
                            </p:stCondLst>
                            <p:childTnLst>
                              <p:par>
                                <p:cTn id="27" presetID="1" presetClass="exit" presetSubtype="0" fill="hold" nodeType="afterEffect">
                                  <p:stCondLst>
                                    <p:cond delay="0"/>
                                  </p:stCondLst>
                                  <p:childTnLst>
                                    <p:set>
                                      <p:cBhvr>
                                        <p:cTn id="28" dur="1" fill="hold">
                                          <p:stCondLst>
                                            <p:cond delay="9"/>
                                          </p:stCondLst>
                                        </p:cTn>
                                        <p:tgtEl>
                                          <p:spTgt spid="5"/>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par>
                          <p:cTn id="31" fill="hold">
                            <p:stCondLst>
                              <p:cond delay="4010"/>
                            </p:stCondLst>
                            <p:childTnLst>
                              <p:par>
                                <p:cTn id="32" presetID="2" presetClass="entr" presetSubtype="2" fill="hold" grpId="0" nodeType="afterEffect">
                                  <p:stCondLst>
                                    <p:cond delay="0"/>
                                  </p:stCondLst>
                                  <p:childTnLst>
                                    <p:set>
                                      <p:cBhvr>
                                        <p:cTn id="33" dur="1" fill="hold">
                                          <p:stCondLst>
                                            <p:cond delay="0"/>
                                          </p:stCondLst>
                                        </p:cTn>
                                        <p:tgtEl>
                                          <p:spTgt spid="18"/>
                                        </p:tgtEl>
                                        <p:attrNameLst>
                                          <p:attrName>style.visibility</p:attrName>
                                        </p:attrNameLst>
                                      </p:cBhvr>
                                      <p:to>
                                        <p:strVal val="visible"/>
                                      </p:to>
                                    </p:set>
                                    <p:anim calcmode="lin" valueType="num">
                                      <p:cBhvr additive="base">
                                        <p:cTn id="34" dur="750" fill="hold"/>
                                        <p:tgtEl>
                                          <p:spTgt spid="18"/>
                                        </p:tgtEl>
                                        <p:attrNameLst>
                                          <p:attrName>ppt_x</p:attrName>
                                        </p:attrNameLst>
                                      </p:cBhvr>
                                      <p:tavLst>
                                        <p:tav tm="0">
                                          <p:val>
                                            <p:strVal val="1+#ppt_w/2"/>
                                          </p:val>
                                        </p:tav>
                                        <p:tav tm="100000">
                                          <p:val>
                                            <p:strVal val="#ppt_x"/>
                                          </p:val>
                                        </p:tav>
                                      </p:tavLst>
                                    </p:anim>
                                    <p:anim calcmode="lin" valueType="num">
                                      <p:cBhvr additive="base">
                                        <p:cTn id="35" dur="75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nextCondLst>
                <p:cond evt="onClick" delay="0">
                  <p:tgtEl>
                    <p:spTgt spid="17"/>
                  </p:tgtEl>
                </p:cond>
              </p:nextCondLst>
            </p:seq>
            <p:seq concurrent="1" nextAc="seek">
              <p:cTn id="36" restart="whenNotActive" fill="hold" evtFilter="cancelBubble" nodeType="interactiveSeq">
                <p:stCondLst>
                  <p:cond evt="onClick" delay="0">
                    <p:tgtEl>
                      <p:spTgt spid="2"/>
                    </p:tgtEl>
                  </p:cond>
                </p:stCondLst>
                <p:endSync evt="end" delay="0">
                  <p:rtn val="all"/>
                </p:endSync>
                <p:childTnLst>
                  <p:par>
                    <p:cTn id="37" fill="hold">
                      <p:stCondLst>
                        <p:cond delay="0"/>
                      </p:stCondLst>
                      <p:childTnLst>
                        <p:par>
                          <p:cTn id="38" fill="hold">
                            <p:stCondLst>
                              <p:cond delay="0"/>
                            </p:stCondLst>
                            <p:childTnLst>
                              <p:par>
                                <p:cTn id="39" presetID="42" presetClass="path" presetSubtype="0" accel="50000" decel="50000" fill="hold" grpId="0" nodeType="clickEffect">
                                  <p:stCondLst>
                                    <p:cond delay="0"/>
                                  </p:stCondLst>
                                  <p:childTnLst>
                                    <p:animMotion origin="layout" path="M -1.66667E-6 1.85185E-6 L -0.00104 -0.42778 " pathEditMode="relative" rAng="0" ptsTypes="AA">
                                      <p:cBhvr>
                                        <p:cTn id="40" dur="2000" fill="hold"/>
                                        <p:tgtEl>
                                          <p:spTgt spid="2"/>
                                        </p:tgtEl>
                                        <p:attrNameLst>
                                          <p:attrName>ppt_x</p:attrName>
                                          <p:attrName>ppt_y</p:attrName>
                                        </p:attrNameLst>
                                      </p:cBhvr>
                                      <p:rCtr x="-52" y="-21389"/>
                                    </p:animMotion>
                                  </p:childTnLst>
                                </p:cTn>
                              </p:par>
                            </p:childTnLst>
                          </p:cTn>
                        </p:par>
                        <p:par>
                          <p:cTn id="41" fill="hold">
                            <p:stCondLst>
                              <p:cond delay="2000"/>
                            </p:stCondLst>
                            <p:childTnLst>
                              <p:par>
                                <p:cTn id="42" presetID="2" presetClass="entr" presetSubtype="8" fill="hold" grpId="0" nodeType="afterEffect">
                                  <p:stCondLst>
                                    <p:cond delay="0"/>
                                  </p:stCondLst>
                                  <p:childTnLst>
                                    <p:set>
                                      <p:cBhvr>
                                        <p:cTn id="43" dur="1" fill="hold">
                                          <p:stCondLst>
                                            <p:cond delay="0"/>
                                          </p:stCondLst>
                                        </p:cTn>
                                        <p:tgtEl>
                                          <p:spTgt spid="9"/>
                                        </p:tgtEl>
                                        <p:attrNameLst>
                                          <p:attrName>style.visibility</p:attrName>
                                        </p:attrNameLst>
                                      </p:cBhvr>
                                      <p:to>
                                        <p:strVal val="visible"/>
                                      </p:to>
                                    </p:set>
                                    <p:anim calcmode="lin" valueType="num">
                                      <p:cBhvr additive="base">
                                        <p:cTn id="44" dur="500" fill="hold"/>
                                        <p:tgtEl>
                                          <p:spTgt spid="9"/>
                                        </p:tgtEl>
                                        <p:attrNameLst>
                                          <p:attrName>ppt_x</p:attrName>
                                        </p:attrNameLst>
                                      </p:cBhvr>
                                      <p:tavLst>
                                        <p:tav tm="0">
                                          <p:val>
                                            <p:strVal val="0-#ppt_w/2"/>
                                          </p:val>
                                        </p:tav>
                                        <p:tav tm="100000">
                                          <p:val>
                                            <p:strVal val="#ppt_x"/>
                                          </p:val>
                                        </p:tav>
                                      </p:tavLst>
                                    </p:anim>
                                    <p:anim calcmode="lin" valueType="num">
                                      <p:cBhvr additive="base">
                                        <p:cTn id="45" dur="500" fill="hold"/>
                                        <p:tgtEl>
                                          <p:spTgt spid="9"/>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2"/>
                                            </p:cond>
                                          </p:stCondLst>
                                          <p:endCondLst>
                                            <p:cond evt="onStopAudio" delay="0">
                                              <p:tgtEl>
                                                <p:sldTgt/>
                                              </p:tgtEl>
                                            </p:cond>
                                          </p:endCondLst>
                                        </p:cTn>
                                        <p:tgtEl>
                                          <p:sndTgt r:embed="rId4" name="suspense30s.wav"/>
                                        </p:tgtEl>
                                      </p:cMediaNode>
                                    </p:audio>
                                  </p:subTnLst>
                                </p:cTn>
                              </p:par>
                            </p:childTnLst>
                          </p:cTn>
                        </p:par>
                        <p:par>
                          <p:cTn id="46" fill="hold">
                            <p:stCondLst>
                              <p:cond delay="2500"/>
                            </p:stCondLst>
                            <p:childTnLst>
                              <p:par>
                                <p:cTn id="47" presetID="2" presetClass="exit" presetSubtype="8" fill="hold" grpId="0" nodeType="afterEffect">
                                  <p:stCondLst>
                                    <p:cond delay="0"/>
                                  </p:stCondLst>
                                  <p:childTnLst>
                                    <p:anim calcmode="lin" valueType="num">
                                      <p:cBhvr additive="base">
                                        <p:cTn id="48" dur="30000"/>
                                        <p:tgtEl>
                                          <p:spTgt spid="6"/>
                                        </p:tgtEl>
                                        <p:attrNameLst>
                                          <p:attrName>ppt_x</p:attrName>
                                        </p:attrNameLst>
                                      </p:cBhvr>
                                      <p:tavLst>
                                        <p:tav tm="0">
                                          <p:val>
                                            <p:strVal val="ppt_x"/>
                                          </p:val>
                                        </p:tav>
                                        <p:tav tm="100000">
                                          <p:val>
                                            <p:strVal val="0-ppt_w/2"/>
                                          </p:val>
                                        </p:tav>
                                      </p:tavLst>
                                    </p:anim>
                                    <p:anim calcmode="lin" valueType="num">
                                      <p:cBhvr additive="base">
                                        <p:cTn id="49" dur="30000"/>
                                        <p:tgtEl>
                                          <p:spTgt spid="6"/>
                                        </p:tgtEl>
                                        <p:attrNameLst>
                                          <p:attrName>ppt_y</p:attrName>
                                        </p:attrNameLst>
                                      </p:cBhvr>
                                      <p:tavLst>
                                        <p:tav tm="0">
                                          <p:val>
                                            <p:strVal val="ppt_y"/>
                                          </p:val>
                                        </p:tav>
                                        <p:tav tm="100000">
                                          <p:val>
                                            <p:strVal val="ppt_y"/>
                                          </p:val>
                                        </p:tav>
                                      </p:tavLst>
                                    </p:anim>
                                    <p:set>
                                      <p:cBhvr>
                                        <p:cTn id="50" dur="1" fill="hold">
                                          <p:stCondLst>
                                            <p:cond delay="29999"/>
                                          </p:stCondLst>
                                        </p:cTn>
                                        <p:tgtEl>
                                          <p:spTgt spid="6"/>
                                        </p:tgtEl>
                                        <p:attrNameLst>
                                          <p:attrName>style.visibility</p:attrName>
                                        </p:attrNameLst>
                                      </p:cBhvr>
                                      <p:to>
                                        <p:strVal val="hidden"/>
                                      </p:to>
                                    </p:set>
                                  </p:childTnLst>
                                </p:cTn>
                              </p:par>
                              <p:par>
                                <p:cTn id="51" presetID="53" presetClass="entr" presetSubtype="16" fill="hold" nodeType="withEffect">
                                  <p:stCondLst>
                                    <p:cond delay="0"/>
                                  </p:stCondLst>
                                  <p:childTnLst>
                                    <p:set>
                                      <p:cBhvr>
                                        <p:cTn id="52" dur="1" fill="hold">
                                          <p:stCondLst>
                                            <p:cond delay="0"/>
                                          </p:stCondLst>
                                        </p:cTn>
                                        <p:tgtEl>
                                          <p:spTgt spid="11"/>
                                        </p:tgtEl>
                                        <p:attrNameLst>
                                          <p:attrName>style.visibility</p:attrName>
                                        </p:attrNameLst>
                                      </p:cBhvr>
                                      <p:to>
                                        <p:strVal val="visible"/>
                                      </p:to>
                                    </p:set>
                                    <p:anim calcmode="lin" valueType="num">
                                      <p:cBhvr>
                                        <p:cTn id="53" dur="500" fill="hold"/>
                                        <p:tgtEl>
                                          <p:spTgt spid="11"/>
                                        </p:tgtEl>
                                        <p:attrNameLst>
                                          <p:attrName>ppt_w</p:attrName>
                                        </p:attrNameLst>
                                      </p:cBhvr>
                                      <p:tavLst>
                                        <p:tav tm="0">
                                          <p:val>
                                            <p:fltVal val="0"/>
                                          </p:val>
                                        </p:tav>
                                        <p:tav tm="100000">
                                          <p:val>
                                            <p:strVal val="#ppt_w"/>
                                          </p:val>
                                        </p:tav>
                                      </p:tavLst>
                                    </p:anim>
                                    <p:anim calcmode="lin" valueType="num">
                                      <p:cBhvr>
                                        <p:cTn id="54" dur="500" fill="hold"/>
                                        <p:tgtEl>
                                          <p:spTgt spid="11"/>
                                        </p:tgtEl>
                                        <p:attrNameLst>
                                          <p:attrName>ppt_h</p:attrName>
                                        </p:attrNameLst>
                                      </p:cBhvr>
                                      <p:tavLst>
                                        <p:tav tm="0">
                                          <p:val>
                                            <p:fltVal val="0"/>
                                          </p:val>
                                        </p:tav>
                                        <p:tav tm="100000">
                                          <p:val>
                                            <p:strVal val="#ppt_h"/>
                                          </p:val>
                                        </p:tav>
                                      </p:tavLst>
                                    </p:anim>
                                    <p:animEffect transition="in" filter="fade">
                                      <p:cBhvr>
                                        <p:cTn id="55" dur="500"/>
                                        <p:tgtEl>
                                          <p:spTgt spid="11"/>
                                        </p:tgtEl>
                                      </p:cBhvr>
                                    </p:animEffect>
                                  </p:childTnLst>
                                </p:cTn>
                              </p:par>
                            </p:childTnLst>
                          </p:cTn>
                        </p:par>
                        <p:par>
                          <p:cTn id="56" fill="hold">
                            <p:stCondLst>
                              <p:cond delay="32500"/>
                            </p:stCondLst>
                            <p:childTnLst>
                              <p:par>
                                <p:cTn id="57" presetID="1" presetClass="entr" presetSubtype="0" fill="hold" grpId="0" nodeType="afterEffect">
                                  <p:stCondLst>
                                    <p:cond delay="0"/>
                                  </p:stCondLst>
                                  <p:childTnLst>
                                    <p:set>
                                      <p:cBhvr>
                                        <p:cTn id="58" dur="1" fill="hold">
                                          <p:stCondLst>
                                            <p:cond delay="0"/>
                                          </p:stCondLst>
                                        </p:cTn>
                                        <p:tgtEl>
                                          <p:spTgt spid="17"/>
                                        </p:tgtEl>
                                        <p:attrNameLst>
                                          <p:attrName>style.visibility</p:attrName>
                                        </p:attrNameLst>
                                      </p:cBhvr>
                                      <p:to>
                                        <p:strVal val="visible"/>
                                      </p:to>
                                    </p:set>
                                  </p:childTnLst>
                                </p:cTn>
                              </p:par>
                            </p:childTnLst>
                          </p:cTn>
                        </p:par>
                      </p:childTnLst>
                    </p:cTn>
                  </p:par>
                </p:childTnLst>
              </p:cTn>
              <p:nextCondLst>
                <p:cond evt="onClick" delay="0">
                  <p:tgtEl>
                    <p:spTgt spid="2"/>
                  </p:tgtEl>
                </p:cond>
              </p:nextCondLst>
            </p:seq>
          </p:childTnLst>
        </p:cTn>
      </p:par>
    </p:tnLst>
    <p:bldLst>
      <p:bldP spid="9" grpId="0"/>
      <p:bldP spid="17" grpId="0" animBg="1"/>
      <p:bldP spid="6" grpId="0" animBg="1"/>
      <p:bldP spid="18" grpId="0" animBg="1"/>
      <p:bldP spid="2" grpId="0" animBg="1"/>
      <p:bldP spid="2"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11000" b="-11000"/>
          </a:stretch>
        </a:blipFill>
        <a:effectLst/>
      </p:bgPr>
    </p:bg>
    <p:spTree>
      <p:nvGrpSpPr>
        <p:cNvPr id="1" name=""/>
        <p:cNvGrpSpPr/>
        <p:nvPr/>
      </p:nvGrpSpPr>
      <p:grpSpPr>
        <a:xfrm>
          <a:off x="0" y="0"/>
          <a:ext cx="0" cy="0"/>
          <a:chOff x="0" y="0"/>
          <a:chExt cx="0" cy="0"/>
        </a:xfrm>
      </p:grpSpPr>
      <p:sp>
        <p:nvSpPr>
          <p:cNvPr id="9" name="Textfeld 8">
            <a:extLst>
              <a:ext uri="{FF2B5EF4-FFF2-40B4-BE49-F238E27FC236}">
                <a16:creationId xmlns:a16="http://schemas.microsoft.com/office/drawing/2014/main" id="{50A2660D-94E1-DC3F-6DF0-52FBD39F01F7}"/>
              </a:ext>
            </a:extLst>
          </p:cNvPr>
          <p:cNvSpPr txBox="1"/>
          <p:nvPr/>
        </p:nvSpPr>
        <p:spPr>
          <a:xfrm>
            <a:off x="124324" y="488843"/>
            <a:ext cx="3793252" cy="830997"/>
          </a:xfrm>
          <a:prstGeom prst="rect">
            <a:avLst/>
          </a:prstGeom>
          <a:noFill/>
        </p:spPr>
        <p:txBody>
          <a:bodyPr wrap="square" rtlCol="0">
            <a:spAutoFit/>
          </a:bodyPr>
          <a:lstStyle/>
          <a:p>
            <a:r>
              <a:rPr lang="de-DE" sz="2400" dirty="0">
                <a:solidFill>
                  <a:schemeClr val="bg1"/>
                </a:solidFill>
                <a:latin typeface="Spaced" pitchFamily="50" charset="0"/>
              </a:rPr>
              <a:t>Stammt </a:t>
            </a:r>
            <a:r>
              <a:rPr lang="de-DE" sz="2400" dirty="0" err="1">
                <a:solidFill>
                  <a:schemeClr val="bg1"/>
                </a:solidFill>
                <a:latin typeface="Spaced" pitchFamily="50" charset="0"/>
              </a:rPr>
              <a:t>DieseS</a:t>
            </a:r>
            <a:r>
              <a:rPr lang="de-DE" sz="2400" dirty="0">
                <a:solidFill>
                  <a:schemeClr val="bg1"/>
                </a:solidFill>
                <a:latin typeface="Spaced" pitchFamily="50" charset="0"/>
              </a:rPr>
              <a:t> Bild von einer AI oder nicht?</a:t>
            </a:r>
          </a:p>
        </p:txBody>
      </p:sp>
      <p:pic>
        <p:nvPicPr>
          <p:cNvPr id="11" name="Grafik 10">
            <a:extLst>
              <a:ext uri="{FF2B5EF4-FFF2-40B4-BE49-F238E27FC236}">
                <a16:creationId xmlns:a16="http://schemas.microsoft.com/office/drawing/2014/main" id="{7EF1D66B-B65E-5C17-5178-D51EE4D876CB}"/>
              </a:ext>
            </a:extLst>
          </p:cNvPr>
          <p:cNvPicPr>
            <a:picLocks noChangeAspect="1"/>
          </p:cNvPicPr>
          <p:nvPr/>
        </p:nvPicPr>
        <p:blipFill>
          <a:blip r:embed="rId6">
            <a:extLst>
              <a:ext uri="{28A0092B-C50C-407E-A947-70E740481C1C}">
                <a14:useLocalDpi xmlns:a14="http://schemas.microsoft.com/office/drawing/2010/main" val="0"/>
              </a:ext>
            </a:extLst>
          </a:blip>
          <a:srcRect t="2175" b="2175"/>
          <a:stretch/>
        </p:blipFill>
        <p:spPr>
          <a:xfrm>
            <a:off x="3732421" y="1295579"/>
            <a:ext cx="4498556" cy="430283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7" name="Textfeld 16">
            <a:extLst>
              <a:ext uri="{FF2B5EF4-FFF2-40B4-BE49-F238E27FC236}">
                <a16:creationId xmlns:a16="http://schemas.microsoft.com/office/drawing/2014/main" id="{55A1B3B8-5EE5-1E55-06C0-7B79FBEF252E}"/>
              </a:ext>
            </a:extLst>
          </p:cNvPr>
          <p:cNvSpPr txBox="1"/>
          <p:nvPr/>
        </p:nvSpPr>
        <p:spPr>
          <a:xfrm>
            <a:off x="4587874" y="6104203"/>
            <a:ext cx="2787651" cy="422405"/>
          </a:xfrm>
          <a:prstGeom prst="rect">
            <a:avLst/>
          </a:prstGeom>
          <a:gradFill>
            <a:gsLst>
              <a:gs pos="0">
                <a:schemeClr val="accent6"/>
              </a:gs>
              <a:gs pos="53000">
                <a:schemeClr val="accent6">
                  <a:lumMod val="40000"/>
                  <a:lumOff val="60000"/>
                </a:schemeClr>
              </a:gs>
              <a:gs pos="100000">
                <a:schemeClr val="accent6"/>
              </a:gs>
            </a:gsLst>
            <a:lin ang="11400000" scaled="0"/>
          </a:gradFill>
          <a:ln w="88900">
            <a:solidFill>
              <a:schemeClr val="accent6"/>
            </a:solidFill>
          </a:ln>
        </p:spPr>
        <p:txBody>
          <a:bodyPr wrap="square" tIns="36000" bIns="108000" rtlCol="0">
            <a:spAutoFit/>
          </a:bodyPr>
          <a:lstStyle/>
          <a:p>
            <a:pPr algn="ctr"/>
            <a:r>
              <a:rPr lang="de-DE" dirty="0">
                <a:latin typeface="Spaced" pitchFamily="50" charset="0"/>
              </a:rPr>
              <a:t>AUFLÖSUNG</a:t>
            </a:r>
          </a:p>
        </p:txBody>
      </p:sp>
      <p:sp>
        <p:nvSpPr>
          <p:cNvPr id="6" name="Rechteck 5">
            <a:extLst>
              <a:ext uri="{FF2B5EF4-FFF2-40B4-BE49-F238E27FC236}">
                <a16:creationId xmlns:a16="http://schemas.microsoft.com/office/drawing/2014/main" id="{A202BE47-238D-C206-CE8A-152C733FA2AA}"/>
              </a:ext>
            </a:extLst>
          </p:cNvPr>
          <p:cNvSpPr/>
          <p:nvPr/>
        </p:nvSpPr>
        <p:spPr>
          <a:xfrm>
            <a:off x="12699" y="6675703"/>
            <a:ext cx="12192000" cy="197091"/>
          </a:xfrm>
          <a:prstGeom prst="rect">
            <a:avLst/>
          </a:prstGeom>
          <a:gradFill>
            <a:gsLst>
              <a:gs pos="0">
                <a:schemeClr val="accent6"/>
              </a:gs>
              <a:gs pos="53000">
                <a:schemeClr val="accent6">
                  <a:lumMod val="40000"/>
                  <a:lumOff val="60000"/>
                </a:schemeClr>
              </a:gs>
              <a:gs pos="100000">
                <a:schemeClr val="accent6"/>
              </a:gs>
            </a:gsLst>
            <a:lin ang="11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4" name="Grafik 13">
            <a:extLst>
              <a:ext uri="{FF2B5EF4-FFF2-40B4-BE49-F238E27FC236}">
                <a16:creationId xmlns:a16="http://schemas.microsoft.com/office/drawing/2014/main" id="{78EBF6F9-DFC1-AD2F-E6AF-C1124E44FD3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20609" y="-225029"/>
            <a:ext cx="1747066" cy="1222946"/>
          </a:xfrm>
          <a:prstGeom prst="rect">
            <a:avLst/>
          </a:prstGeom>
        </p:spPr>
      </p:pic>
      <p:pic>
        <p:nvPicPr>
          <p:cNvPr id="15" name="Grafik 14">
            <a:hlinkClick r:id="" action="ppaction://hlinkshowjump?jump=nextslide"/>
            <a:extLst>
              <a:ext uri="{FF2B5EF4-FFF2-40B4-BE49-F238E27FC236}">
                <a16:creationId xmlns:a16="http://schemas.microsoft.com/office/drawing/2014/main" id="{1B7A1653-5D9A-2B5E-3F8D-C01CD6773256}"/>
              </a:ext>
            </a:extLst>
          </p:cNvPr>
          <p:cNvPicPr>
            <a:picLocks noChangeAspect="1"/>
          </p:cNvPicPr>
          <p:nvPr/>
        </p:nvPicPr>
        <p:blipFill>
          <a:blip r:embed="rId8">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1313897" y="5993584"/>
            <a:ext cx="643642" cy="643642"/>
          </a:xfrm>
          <a:prstGeom prst="rect">
            <a:avLst/>
          </a:prstGeom>
        </p:spPr>
      </p:pic>
      <p:sp>
        <p:nvSpPr>
          <p:cNvPr id="18" name="Textfeld 17">
            <a:extLst>
              <a:ext uri="{FF2B5EF4-FFF2-40B4-BE49-F238E27FC236}">
                <a16:creationId xmlns:a16="http://schemas.microsoft.com/office/drawing/2014/main" id="{F2500195-A9AF-04EF-3EDD-255181A830ED}"/>
              </a:ext>
            </a:extLst>
          </p:cNvPr>
          <p:cNvSpPr txBox="1"/>
          <p:nvPr/>
        </p:nvSpPr>
        <p:spPr>
          <a:xfrm>
            <a:off x="9311054" y="2007398"/>
            <a:ext cx="2880946" cy="2954655"/>
          </a:xfrm>
          <a:prstGeom prst="rect">
            <a:avLst/>
          </a:prstGeom>
          <a:gradFill>
            <a:gsLst>
              <a:gs pos="0">
                <a:schemeClr val="dk1">
                  <a:lumMod val="110000"/>
                  <a:satMod val="105000"/>
                  <a:tint val="67000"/>
                  <a:alpha val="52000"/>
                </a:schemeClr>
              </a:gs>
              <a:gs pos="50000">
                <a:schemeClr val="dk1">
                  <a:lumMod val="105000"/>
                  <a:satMod val="103000"/>
                  <a:tint val="73000"/>
                  <a:alpha val="52000"/>
                </a:schemeClr>
              </a:gs>
              <a:gs pos="100000">
                <a:schemeClr val="dk1">
                  <a:lumMod val="105000"/>
                  <a:satMod val="109000"/>
                  <a:tint val="81000"/>
                  <a:alpha val="56000"/>
                </a:schemeClr>
              </a:gs>
            </a:gsLst>
          </a:gradFill>
        </p:spPr>
        <p:style>
          <a:lnRef idx="1">
            <a:schemeClr val="dk1"/>
          </a:lnRef>
          <a:fillRef idx="2">
            <a:schemeClr val="dk1"/>
          </a:fillRef>
          <a:effectRef idx="1">
            <a:schemeClr val="dk1"/>
          </a:effectRef>
          <a:fontRef idx="minor">
            <a:schemeClr val="dk1"/>
          </a:fontRef>
        </p:style>
        <p:txBody>
          <a:bodyPr wrap="square" rtlCol="0">
            <a:spAutoFit/>
          </a:bodyPr>
          <a:lstStyle/>
          <a:p>
            <a:r>
              <a:rPr lang="en-US" dirty="0">
                <a:latin typeface="Spaced" pitchFamily="50" charset="0"/>
              </a:rPr>
              <a:t>Prompt</a:t>
            </a:r>
          </a:p>
          <a:p>
            <a:endParaRPr lang="en-US" dirty="0">
              <a:latin typeface="Spaced" pitchFamily="50" charset="0"/>
            </a:endParaRPr>
          </a:p>
          <a:p>
            <a:r>
              <a:rPr lang="en-US" dirty="0">
                <a:latin typeface="Spaced" pitchFamily="50" charset="0"/>
              </a:rPr>
              <a:t>portrait photo of an open and proud looking, beautiful baschki29 like </a:t>
            </a:r>
            <a:r>
              <a:rPr lang="en-US" dirty="0" err="1">
                <a:latin typeface="Spaced" pitchFamily="50" charset="0"/>
              </a:rPr>
              <a:t>gaelic</a:t>
            </a:r>
            <a:r>
              <a:rPr lang="en-US" dirty="0">
                <a:latin typeface="Spaced" pitchFamily="50" charset="0"/>
              </a:rPr>
              <a:t> woman, long curly ginger colored hair with curls</a:t>
            </a:r>
          </a:p>
          <a:p>
            <a:endParaRPr lang="en-US" sz="1200" dirty="0">
              <a:latin typeface="Spaced" pitchFamily="50" charset="0"/>
            </a:endParaRPr>
          </a:p>
          <a:p>
            <a:pPr algn="r"/>
            <a:r>
              <a:rPr lang="en-US" sz="1200" dirty="0">
                <a:latin typeface="Spaced" pitchFamily="50" charset="0"/>
              </a:rPr>
              <a:t>Stable Diffusion v1.5</a:t>
            </a:r>
          </a:p>
        </p:txBody>
      </p:sp>
      <p:sp>
        <p:nvSpPr>
          <p:cNvPr id="2" name="Textfeld 1">
            <a:extLst>
              <a:ext uri="{FF2B5EF4-FFF2-40B4-BE49-F238E27FC236}">
                <a16:creationId xmlns:a16="http://schemas.microsoft.com/office/drawing/2014/main" id="{8EFCD8F6-3023-236E-D86B-EB28B73AF06D}"/>
              </a:ext>
            </a:extLst>
          </p:cNvPr>
          <p:cNvSpPr txBox="1"/>
          <p:nvPr/>
        </p:nvSpPr>
        <p:spPr>
          <a:xfrm>
            <a:off x="4379790" y="3253893"/>
            <a:ext cx="3457818" cy="495108"/>
          </a:xfrm>
          <a:prstGeom prst="rect">
            <a:avLst/>
          </a:prstGeom>
          <a:gradFill>
            <a:gsLst>
              <a:gs pos="0">
                <a:schemeClr val="accent4">
                  <a:lumMod val="60000"/>
                  <a:lumOff val="40000"/>
                  <a:alpha val="66000"/>
                </a:schemeClr>
              </a:gs>
              <a:gs pos="100000">
                <a:schemeClr val="accent4">
                  <a:alpha val="62000"/>
                </a:schemeClr>
              </a:gs>
            </a:gsLst>
            <a:lin ang="6600000" scaled="0"/>
          </a:gradFill>
          <a:ln>
            <a:solidFill>
              <a:schemeClr val="tx1">
                <a:lumMod val="95000"/>
                <a:lumOff val="5000"/>
              </a:schemeClr>
            </a:solidFill>
          </a:ln>
        </p:spPr>
        <p:style>
          <a:lnRef idx="0">
            <a:scrgbClr r="0" g="0" b="0"/>
          </a:lnRef>
          <a:fillRef idx="0">
            <a:scrgbClr r="0" g="0" b="0"/>
          </a:fillRef>
          <a:effectRef idx="0">
            <a:scrgbClr r="0" g="0" b="0"/>
          </a:effectRef>
          <a:fontRef idx="minor">
            <a:schemeClr val="lt1"/>
          </a:fontRef>
        </p:style>
        <p:txBody>
          <a:bodyPr wrap="square" tIns="72000" bIns="144000" rtlCol="0">
            <a:spAutoFit/>
          </a:bodyPr>
          <a:lstStyle/>
          <a:p>
            <a:pPr algn="ctr"/>
            <a:r>
              <a:rPr lang="de-DE" dirty="0">
                <a:solidFill>
                  <a:schemeClr val="tx1">
                    <a:lumMod val="95000"/>
                    <a:lumOff val="5000"/>
                  </a:schemeClr>
                </a:solidFill>
                <a:latin typeface="Spaced" pitchFamily="50" charset="0"/>
              </a:rPr>
              <a:t>Autorinnenfoto Reiseblog</a:t>
            </a:r>
          </a:p>
        </p:txBody>
      </p:sp>
      <p:pic>
        <p:nvPicPr>
          <p:cNvPr id="3" name="Grafik 2">
            <a:extLst>
              <a:ext uri="{FF2B5EF4-FFF2-40B4-BE49-F238E27FC236}">
                <a16:creationId xmlns:a16="http://schemas.microsoft.com/office/drawing/2014/main" id="{FC969956-5B7C-FB9C-7BB2-70B4BBB3987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949701" y="-3539433"/>
            <a:ext cx="20116800" cy="14081760"/>
          </a:xfrm>
          <a:prstGeom prst="rect">
            <a:avLst/>
          </a:prstGeom>
        </p:spPr>
      </p:pic>
      <p:pic>
        <p:nvPicPr>
          <p:cNvPr id="5" name="Grafik 4">
            <a:extLst>
              <a:ext uri="{FF2B5EF4-FFF2-40B4-BE49-F238E27FC236}">
                <a16:creationId xmlns:a16="http://schemas.microsoft.com/office/drawing/2014/main" id="{C680EA00-9AE2-16C1-8361-D077E7D0952F}"/>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898318" y="125795"/>
            <a:ext cx="9144019" cy="6400813"/>
          </a:xfrm>
          <a:prstGeom prst="rect">
            <a:avLst/>
          </a:prstGeom>
        </p:spPr>
      </p:pic>
    </p:spTree>
    <p:extLst>
      <p:ext uri="{BB962C8B-B14F-4D97-AF65-F5344CB8AC3E}">
        <p14:creationId xmlns:p14="http://schemas.microsoft.com/office/powerpoint/2010/main" val="23875716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prestig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2" name="thema.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17"/>
                    </p:tgtEl>
                  </p:cond>
                </p:stCondLst>
                <p:endSync evt="end" delay="0">
                  <p:rtn val="all"/>
                </p:endSync>
                <p:childTnLst>
                  <p:par>
                    <p:cTn id="11" fill="hold">
                      <p:stCondLst>
                        <p:cond delay="0"/>
                      </p:stCondLst>
                      <p:childTnLst>
                        <p:par>
                          <p:cTn id="12" fill="hold">
                            <p:stCondLst>
                              <p:cond delay="0"/>
                            </p:stCondLst>
                            <p:childTnLst>
                              <p:par>
                                <p:cTn id="13" presetID="31"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ppt_w</p:attrName>
                                        </p:attrNameLst>
                                      </p:cBhvr>
                                      <p:tavLst>
                                        <p:tav tm="0">
                                          <p:val>
                                            <p:fltVal val="0"/>
                                          </p:val>
                                        </p:tav>
                                        <p:tav tm="100000">
                                          <p:val>
                                            <p:strVal val="#ppt_w"/>
                                          </p:val>
                                        </p:tav>
                                      </p:tavLst>
                                    </p:anim>
                                    <p:anim calcmode="lin" valueType="num">
                                      <p:cBhvr>
                                        <p:cTn id="16" dur="1000" fill="hold"/>
                                        <p:tgtEl>
                                          <p:spTgt spid="5"/>
                                        </p:tgtEl>
                                        <p:attrNameLst>
                                          <p:attrName>ppt_h</p:attrName>
                                        </p:attrNameLst>
                                      </p:cBhvr>
                                      <p:tavLst>
                                        <p:tav tm="0">
                                          <p:val>
                                            <p:fltVal val="0"/>
                                          </p:val>
                                        </p:tav>
                                        <p:tav tm="100000">
                                          <p:val>
                                            <p:strVal val="#ppt_h"/>
                                          </p:val>
                                        </p:tav>
                                      </p:tavLst>
                                    </p:anim>
                                    <p:anim calcmode="lin" valueType="num">
                                      <p:cBhvr>
                                        <p:cTn id="17" dur="1000" fill="hold"/>
                                        <p:tgtEl>
                                          <p:spTgt spid="5"/>
                                        </p:tgtEl>
                                        <p:attrNameLst>
                                          <p:attrName>style.rotation</p:attrName>
                                        </p:attrNameLst>
                                      </p:cBhvr>
                                      <p:tavLst>
                                        <p:tav tm="0">
                                          <p:val>
                                            <p:fltVal val="90"/>
                                          </p:val>
                                        </p:tav>
                                        <p:tav tm="100000">
                                          <p:val>
                                            <p:fltVal val="0"/>
                                          </p:val>
                                        </p:tav>
                                      </p:tavLst>
                                    </p:anim>
                                    <p:animEffect transition="in" filter="fade">
                                      <p:cBhvr>
                                        <p:cTn id="18" dur="1000"/>
                                        <p:tgtEl>
                                          <p:spTgt spid="5"/>
                                        </p:tgtEl>
                                      </p:cBhvr>
                                    </p:animEffect>
                                  </p:childTnLst>
                                  <p:subTnLst>
                                    <p:audio>
                                      <p:cMediaNode>
                                        <p:cTn display="0" masterRel="sameClick">
                                          <p:stCondLst>
                                            <p:cond evt="begin" delay="0">
                                              <p:tn val="13"/>
                                            </p:cond>
                                          </p:stCondLst>
                                          <p:endCondLst>
                                            <p:cond evt="onStopAudio" delay="0">
                                              <p:tgtEl>
                                                <p:sldTgt/>
                                              </p:tgtEl>
                                            </p:cond>
                                          </p:endCondLst>
                                        </p:cTn>
                                        <p:tgtEl>
                                          <p:sndTgt r:embed="rId3" name="surprise.wav"/>
                                        </p:tgtEl>
                                      </p:cMediaNode>
                                    </p:audio>
                                  </p:subTnLst>
                                </p:cTn>
                              </p:par>
                              <p:par>
                                <p:cTn id="19" presetID="1"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par>
                                <p:cTn id="21" presetID="8" presetClass="emph" presetSubtype="0" repeatCount="indefinite" fill="hold" nodeType="withEffect">
                                  <p:stCondLst>
                                    <p:cond delay="0"/>
                                  </p:stCondLst>
                                  <p:childTnLst>
                                    <p:animRot by="5400000">
                                      <p:cBhvr>
                                        <p:cTn id="22" dur="4000" fill="hold"/>
                                        <p:tgtEl>
                                          <p:spTgt spid="3"/>
                                        </p:tgtEl>
                                        <p:attrNameLst>
                                          <p:attrName>r</p:attrName>
                                        </p:attrNameLst>
                                      </p:cBhvr>
                                    </p:animRot>
                                  </p:childTnLst>
                                  <p:subTnLst>
                                    <p:set>
                                      <p:cBhvr override="childStyle">
                                        <p:cTn dur="1" fill="hold" display="0" masterRel="sameClick" afterEffect="1">
                                          <p:stCondLst>
                                            <p:cond evt="end" delay="0">
                                              <p:tn val="21"/>
                                            </p:cond>
                                          </p:stCondLst>
                                        </p:cTn>
                                        <p:tgtEl>
                                          <p:spTgt spid="3"/>
                                        </p:tgtEl>
                                        <p:attrNameLst>
                                          <p:attrName>style.visibility</p:attrName>
                                        </p:attrNameLst>
                                      </p:cBhvr>
                                      <p:to>
                                        <p:strVal val="hidden"/>
                                      </p:to>
                                    </p:set>
                                  </p:subTnLst>
                                </p:cTn>
                              </p:par>
                            </p:childTnLst>
                          </p:cTn>
                        </p:par>
                        <p:par>
                          <p:cTn id="23" fill="hold">
                            <p:stCondLst>
                              <p:cond delay="4000"/>
                            </p:stCondLst>
                            <p:childTnLst>
                              <p:par>
                                <p:cTn id="24" presetID="1" presetClass="exit" presetSubtype="0" fill="hold" nodeType="afterEffect">
                                  <p:stCondLst>
                                    <p:cond delay="0"/>
                                  </p:stCondLst>
                                  <p:childTnLst>
                                    <p:set>
                                      <p:cBhvr>
                                        <p:cTn id="25" dur="1" fill="hold">
                                          <p:stCondLst>
                                            <p:cond delay="0"/>
                                          </p:stCondLst>
                                        </p:cTn>
                                        <p:tgtEl>
                                          <p:spTgt spid="3"/>
                                        </p:tgtEl>
                                        <p:attrNameLst>
                                          <p:attrName>style.visibility</p:attrName>
                                        </p:attrNameLst>
                                      </p:cBhvr>
                                      <p:to>
                                        <p:strVal val="hidden"/>
                                      </p:to>
                                    </p:set>
                                  </p:childTnLst>
                                </p:cTn>
                              </p:par>
                            </p:childTnLst>
                          </p:cTn>
                        </p:par>
                        <p:par>
                          <p:cTn id="26" fill="hold">
                            <p:stCondLst>
                              <p:cond delay="4000"/>
                            </p:stCondLst>
                            <p:childTnLst>
                              <p:par>
                                <p:cTn id="27" presetID="1" presetClass="exit" presetSubtype="0" fill="hold" nodeType="afterEffect">
                                  <p:stCondLst>
                                    <p:cond delay="0"/>
                                  </p:stCondLst>
                                  <p:childTnLst>
                                    <p:set>
                                      <p:cBhvr>
                                        <p:cTn id="28" dur="1" fill="hold">
                                          <p:stCondLst>
                                            <p:cond delay="9"/>
                                          </p:stCondLst>
                                        </p:cTn>
                                        <p:tgtEl>
                                          <p:spTgt spid="5"/>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par>
                          <p:cTn id="31" fill="hold">
                            <p:stCondLst>
                              <p:cond delay="4010"/>
                            </p:stCondLst>
                            <p:childTnLst>
                              <p:par>
                                <p:cTn id="32" presetID="2" presetClass="entr" presetSubtype="2" fill="hold" grpId="0" nodeType="afterEffect">
                                  <p:stCondLst>
                                    <p:cond delay="0"/>
                                  </p:stCondLst>
                                  <p:childTnLst>
                                    <p:set>
                                      <p:cBhvr>
                                        <p:cTn id="33" dur="1" fill="hold">
                                          <p:stCondLst>
                                            <p:cond delay="0"/>
                                          </p:stCondLst>
                                        </p:cTn>
                                        <p:tgtEl>
                                          <p:spTgt spid="18"/>
                                        </p:tgtEl>
                                        <p:attrNameLst>
                                          <p:attrName>style.visibility</p:attrName>
                                        </p:attrNameLst>
                                      </p:cBhvr>
                                      <p:to>
                                        <p:strVal val="visible"/>
                                      </p:to>
                                    </p:set>
                                    <p:anim calcmode="lin" valueType="num">
                                      <p:cBhvr additive="base">
                                        <p:cTn id="34" dur="750" fill="hold"/>
                                        <p:tgtEl>
                                          <p:spTgt spid="18"/>
                                        </p:tgtEl>
                                        <p:attrNameLst>
                                          <p:attrName>ppt_x</p:attrName>
                                        </p:attrNameLst>
                                      </p:cBhvr>
                                      <p:tavLst>
                                        <p:tav tm="0">
                                          <p:val>
                                            <p:strVal val="1+#ppt_w/2"/>
                                          </p:val>
                                        </p:tav>
                                        <p:tav tm="100000">
                                          <p:val>
                                            <p:strVal val="#ppt_x"/>
                                          </p:val>
                                        </p:tav>
                                      </p:tavLst>
                                    </p:anim>
                                    <p:anim calcmode="lin" valueType="num">
                                      <p:cBhvr additive="base">
                                        <p:cTn id="35" dur="75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nextCondLst>
                <p:cond evt="onClick" delay="0">
                  <p:tgtEl>
                    <p:spTgt spid="17"/>
                  </p:tgtEl>
                </p:cond>
              </p:nextCondLst>
            </p:seq>
            <p:seq concurrent="1" nextAc="seek">
              <p:cTn id="36" restart="whenNotActive" fill="hold" evtFilter="cancelBubble" nodeType="interactiveSeq">
                <p:stCondLst>
                  <p:cond evt="onClick" delay="0">
                    <p:tgtEl>
                      <p:spTgt spid="2"/>
                    </p:tgtEl>
                  </p:cond>
                </p:stCondLst>
                <p:endSync evt="end" delay="0">
                  <p:rtn val="all"/>
                </p:endSync>
                <p:childTnLst>
                  <p:par>
                    <p:cTn id="37" fill="hold">
                      <p:stCondLst>
                        <p:cond delay="0"/>
                      </p:stCondLst>
                      <p:childTnLst>
                        <p:par>
                          <p:cTn id="38" fill="hold">
                            <p:stCondLst>
                              <p:cond delay="0"/>
                            </p:stCondLst>
                            <p:childTnLst>
                              <p:par>
                                <p:cTn id="39" presetID="42" presetClass="path" presetSubtype="0" accel="50000" decel="50000" fill="hold" grpId="0" nodeType="clickEffect">
                                  <p:stCondLst>
                                    <p:cond delay="0"/>
                                  </p:stCondLst>
                                  <p:childTnLst>
                                    <p:animMotion origin="layout" path="M -1.66667E-6 1.85185E-6 L -0.00104 -0.42778 " pathEditMode="relative" rAng="0" ptsTypes="AA">
                                      <p:cBhvr>
                                        <p:cTn id="40" dur="2000" fill="hold"/>
                                        <p:tgtEl>
                                          <p:spTgt spid="2"/>
                                        </p:tgtEl>
                                        <p:attrNameLst>
                                          <p:attrName>ppt_x</p:attrName>
                                          <p:attrName>ppt_y</p:attrName>
                                        </p:attrNameLst>
                                      </p:cBhvr>
                                      <p:rCtr x="-52" y="-21389"/>
                                    </p:animMotion>
                                  </p:childTnLst>
                                </p:cTn>
                              </p:par>
                            </p:childTnLst>
                          </p:cTn>
                        </p:par>
                        <p:par>
                          <p:cTn id="41" fill="hold">
                            <p:stCondLst>
                              <p:cond delay="2000"/>
                            </p:stCondLst>
                            <p:childTnLst>
                              <p:par>
                                <p:cTn id="42" presetID="2" presetClass="entr" presetSubtype="8" fill="hold" grpId="0" nodeType="afterEffect">
                                  <p:stCondLst>
                                    <p:cond delay="0"/>
                                  </p:stCondLst>
                                  <p:childTnLst>
                                    <p:set>
                                      <p:cBhvr>
                                        <p:cTn id="43" dur="1" fill="hold">
                                          <p:stCondLst>
                                            <p:cond delay="0"/>
                                          </p:stCondLst>
                                        </p:cTn>
                                        <p:tgtEl>
                                          <p:spTgt spid="9"/>
                                        </p:tgtEl>
                                        <p:attrNameLst>
                                          <p:attrName>style.visibility</p:attrName>
                                        </p:attrNameLst>
                                      </p:cBhvr>
                                      <p:to>
                                        <p:strVal val="visible"/>
                                      </p:to>
                                    </p:set>
                                    <p:anim calcmode="lin" valueType="num">
                                      <p:cBhvr additive="base">
                                        <p:cTn id="44" dur="500" fill="hold"/>
                                        <p:tgtEl>
                                          <p:spTgt spid="9"/>
                                        </p:tgtEl>
                                        <p:attrNameLst>
                                          <p:attrName>ppt_x</p:attrName>
                                        </p:attrNameLst>
                                      </p:cBhvr>
                                      <p:tavLst>
                                        <p:tav tm="0">
                                          <p:val>
                                            <p:strVal val="0-#ppt_w/2"/>
                                          </p:val>
                                        </p:tav>
                                        <p:tav tm="100000">
                                          <p:val>
                                            <p:strVal val="#ppt_x"/>
                                          </p:val>
                                        </p:tav>
                                      </p:tavLst>
                                    </p:anim>
                                    <p:anim calcmode="lin" valueType="num">
                                      <p:cBhvr additive="base">
                                        <p:cTn id="45" dur="500" fill="hold"/>
                                        <p:tgtEl>
                                          <p:spTgt spid="9"/>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2"/>
                                            </p:cond>
                                          </p:stCondLst>
                                          <p:endCondLst>
                                            <p:cond evt="onStopAudio" delay="0">
                                              <p:tgtEl>
                                                <p:sldTgt/>
                                              </p:tgtEl>
                                            </p:cond>
                                          </p:endCondLst>
                                        </p:cTn>
                                        <p:tgtEl>
                                          <p:sndTgt r:embed="rId4" name="suspense30s.wav"/>
                                        </p:tgtEl>
                                      </p:cMediaNode>
                                    </p:audio>
                                  </p:subTnLst>
                                </p:cTn>
                              </p:par>
                            </p:childTnLst>
                          </p:cTn>
                        </p:par>
                        <p:par>
                          <p:cTn id="46" fill="hold">
                            <p:stCondLst>
                              <p:cond delay="2500"/>
                            </p:stCondLst>
                            <p:childTnLst>
                              <p:par>
                                <p:cTn id="47" presetID="2" presetClass="exit" presetSubtype="8" fill="hold" grpId="0" nodeType="afterEffect">
                                  <p:stCondLst>
                                    <p:cond delay="0"/>
                                  </p:stCondLst>
                                  <p:childTnLst>
                                    <p:anim calcmode="lin" valueType="num">
                                      <p:cBhvr additive="base">
                                        <p:cTn id="48" dur="30000"/>
                                        <p:tgtEl>
                                          <p:spTgt spid="6"/>
                                        </p:tgtEl>
                                        <p:attrNameLst>
                                          <p:attrName>ppt_x</p:attrName>
                                        </p:attrNameLst>
                                      </p:cBhvr>
                                      <p:tavLst>
                                        <p:tav tm="0">
                                          <p:val>
                                            <p:strVal val="ppt_x"/>
                                          </p:val>
                                        </p:tav>
                                        <p:tav tm="100000">
                                          <p:val>
                                            <p:strVal val="0-ppt_w/2"/>
                                          </p:val>
                                        </p:tav>
                                      </p:tavLst>
                                    </p:anim>
                                    <p:anim calcmode="lin" valueType="num">
                                      <p:cBhvr additive="base">
                                        <p:cTn id="49" dur="30000"/>
                                        <p:tgtEl>
                                          <p:spTgt spid="6"/>
                                        </p:tgtEl>
                                        <p:attrNameLst>
                                          <p:attrName>ppt_y</p:attrName>
                                        </p:attrNameLst>
                                      </p:cBhvr>
                                      <p:tavLst>
                                        <p:tav tm="0">
                                          <p:val>
                                            <p:strVal val="ppt_y"/>
                                          </p:val>
                                        </p:tav>
                                        <p:tav tm="100000">
                                          <p:val>
                                            <p:strVal val="ppt_y"/>
                                          </p:val>
                                        </p:tav>
                                      </p:tavLst>
                                    </p:anim>
                                    <p:set>
                                      <p:cBhvr>
                                        <p:cTn id="50" dur="1" fill="hold">
                                          <p:stCondLst>
                                            <p:cond delay="29999"/>
                                          </p:stCondLst>
                                        </p:cTn>
                                        <p:tgtEl>
                                          <p:spTgt spid="6"/>
                                        </p:tgtEl>
                                        <p:attrNameLst>
                                          <p:attrName>style.visibility</p:attrName>
                                        </p:attrNameLst>
                                      </p:cBhvr>
                                      <p:to>
                                        <p:strVal val="hidden"/>
                                      </p:to>
                                    </p:set>
                                  </p:childTnLst>
                                </p:cTn>
                              </p:par>
                              <p:par>
                                <p:cTn id="51" presetID="53" presetClass="entr" presetSubtype="16" fill="hold" nodeType="withEffect">
                                  <p:stCondLst>
                                    <p:cond delay="0"/>
                                  </p:stCondLst>
                                  <p:childTnLst>
                                    <p:set>
                                      <p:cBhvr>
                                        <p:cTn id="52" dur="1" fill="hold">
                                          <p:stCondLst>
                                            <p:cond delay="0"/>
                                          </p:stCondLst>
                                        </p:cTn>
                                        <p:tgtEl>
                                          <p:spTgt spid="11"/>
                                        </p:tgtEl>
                                        <p:attrNameLst>
                                          <p:attrName>style.visibility</p:attrName>
                                        </p:attrNameLst>
                                      </p:cBhvr>
                                      <p:to>
                                        <p:strVal val="visible"/>
                                      </p:to>
                                    </p:set>
                                    <p:anim calcmode="lin" valueType="num">
                                      <p:cBhvr>
                                        <p:cTn id="53" dur="500" fill="hold"/>
                                        <p:tgtEl>
                                          <p:spTgt spid="11"/>
                                        </p:tgtEl>
                                        <p:attrNameLst>
                                          <p:attrName>ppt_w</p:attrName>
                                        </p:attrNameLst>
                                      </p:cBhvr>
                                      <p:tavLst>
                                        <p:tav tm="0">
                                          <p:val>
                                            <p:fltVal val="0"/>
                                          </p:val>
                                        </p:tav>
                                        <p:tav tm="100000">
                                          <p:val>
                                            <p:strVal val="#ppt_w"/>
                                          </p:val>
                                        </p:tav>
                                      </p:tavLst>
                                    </p:anim>
                                    <p:anim calcmode="lin" valueType="num">
                                      <p:cBhvr>
                                        <p:cTn id="54" dur="500" fill="hold"/>
                                        <p:tgtEl>
                                          <p:spTgt spid="11"/>
                                        </p:tgtEl>
                                        <p:attrNameLst>
                                          <p:attrName>ppt_h</p:attrName>
                                        </p:attrNameLst>
                                      </p:cBhvr>
                                      <p:tavLst>
                                        <p:tav tm="0">
                                          <p:val>
                                            <p:fltVal val="0"/>
                                          </p:val>
                                        </p:tav>
                                        <p:tav tm="100000">
                                          <p:val>
                                            <p:strVal val="#ppt_h"/>
                                          </p:val>
                                        </p:tav>
                                      </p:tavLst>
                                    </p:anim>
                                    <p:animEffect transition="in" filter="fade">
                                      <p:cBhvr>
                                        <p:cTn id="55" dur="500"/>
                                        <p:tgtEl>
                                          <p:spTgt spid="11"/>
                                        </p:tgtEl>
                                      </p:cBhvr>
                                    </p:animEffect>
                                  </p:childTnLst>
                                </p:cTn>
                              </p:par>
                            </p:childTnLst>
                          </p:cTn>
                        </p:par>
                        <p:par>
                          <p:cTn id="56" fill="hold">
                            <p:stCondLst>
                              <p:cond delay="32500"/>
                            </p:stCondLst>
                            <p:childTnLst>
                              <p:par>
                                <p:cTn id="57" presetID="1" presetClass="entr" presetSubtype="0" fill="hold" grpId="0" nodeType="afterEffect">
                                  <p:stCondLst>
                                    <p:cond delay="0"/>
                                  </p:stCondLst>
                                  <p:childTnLst>
                                    <p:set>
                                      <p:cBhvr>
                                        <p:cTn id="58" dur="1" fill="hold">
                                          <p:stCondLst>
                                            <p:cond delay="0"/>
                                          </p:stCondLst>
                                        </p:cTn>
                                        <p:tgtEl>
                                          <p:spTgt spid="17"/>
                                        </p:tgtEl>
                                        <p:attrNameLst>
                                          <p:attrName>style.visibility</p:attrName>
                                        </p:attrNameLst>
                                      </p:cBhvr>
                                      <p:to>
                                        <p:strVal val="visible"/>
                                      </p:to>
                                    </p:set>
                                  </p:childTnLst>
                                </p:cTn>
                              </p:par>
                            </p:childTnLst>
                          </p:cTn>
                        </p:par>
                      </p:childTnLst>
                    </p:cTn>
                  </p:par>
                </p:childTnLst>
              </p:cTn>
              <p:nextCondLst>
                <p:cond evt="onClick" delay="0">
                  <p:tgtEl>
                    <p:spTgt spid="2"/>
                  </p:tgtEl>
                </p:cond>
              </p:nextCondLst>
            </p:seq>
          </p:childTnLst>
        </p:cTn>
      </p:par>
    </p:tnLst>
    <p:bldLst>
      <p:bldP spid="9" grpId="0"/>
      <p:bldP spid="17" grpId="0" animBg="1"/>
      <p:bldP spid="6" grpId="0" animBg="1"/>
      <p:bldP spid="18" grpId="0" animBg="1"/>
      <p:bldP spid="2" grpId="0" animBg="1"/>
      <p:bldP spid="2"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11000" b="-11000"/>
          </a:stretch>
        </a:blipFill>
        <a:effectLst/>
      </p:bgPr>
    </p:bg>
    <p:spTree>
      <p:nvGrpSpPr>
        <p:cNvPr id="1" name=""/>
        <p:cNvGrpSpPr/>
        <p:nvPr/>
      </p:nvGrpSpPr>
      <p:grpSpPr>
        <a:xfrm>
          <a:off x="0" y="0"/>
          <a:ext cx="0" cy="0"/>
          <a:chOff x="0" y="0"/>
          <a:chExt cx="0" cy="0"/>
        </a:xfrm>
      </p:grpSpPr>
      <p:sp>
        <p:nvSpPr>
          <p:cNvPr id="9" name="Textfeld 8">
            <a:extLst>
              <a:ext uri="{FF2B5EF4-FFF2-40B4-BE49-F238E27FC236}">
                <a16:creationId xmlns:a16="http://schemas.microsoft.com/office/drawing/2014/main" id="{50A2660D-94E1-DC3F-6DF0-52FBD39F01F7}"/>
              </a:ext>
            </a:extLst>
          </p:cNvPr>
          <p:cNvSpPr txBox="1"/>
          <p:nvPr/>
        </p:nvSpPr>
        <p:spPr>
          <a:xfrm>
            <a:off x="124324" y="488843"/>
            <a:ext cx="3793252" cy="830997"/>
          </a:xfrm>
          <a:prstGeom prst="rect">
            <a:avLst/>
          </a:prstGeom>
          <a:noFill/>
        </p:spPr>
        <p:txBody>
          <a:bodyPr wrap="square" rtlCol="0">
            <a:spAutoFit/>
          </a:bodyPr>
          <a:lstStyle/>
          <a:p>
            <a:r>
              <a:rPr lang="de-DE" sz="2400" dirty="0">
                <a:solidFill>
                  <a:schemeClr val="bg1"/>
                </a:solidFill>
                <a:latin typeface="Spaced" pitchFamily="50" charset="0"/>
              </a:rPr>
              <a:t>Stammt </a:t>
            </a:r>
            <a:r>
              <a:rPr lang="de-DE" sz="2400" dirty="0" err="1">
                <a:solidFill>
                  <a:schemeClr val="bg1"/>
                </a:solidFill>
                <a:latin typeface="Spaced" pitchFamily="50" charset="0"/>
              </a:rPr>
              <a:t>DieseS</a:t>
            </a:r>
            <a:r>
              <a:rPr lang="de-DE" sz="2400" dirty="0">
                <a:solidFill>
                  <a:schemeClr val="bg1"/>
                </a:solidFill>
                <a:latin typeface="Spaced" pitchFamily="50" charset="0"/>
              </a:rPr>
              <a:t> Bild von einer AI oder nicht?</a:t>
            </a:r>
          </a:p>
        </p:txBody>
      </p:sp>
      <p:pic>
        <p:nvPicPr>
          <p:cNvPr id="11" name="Grafik 10">
            <a:extLst>
              <a:ext uri="{FF2B5EF4-FFF2-40B4-BE49-F238E27FC236}">
                <a16:creationId xmlns:a16="http://schemas.microsoft.com/office/drawing/2014/main" id="{7EF1D66B-B65E-5C17-5178-D51EE4D876CB}"/>
              </a:ext>
            </a:extLst>
          </p:cNvPr>
          <p:cNvPicPr>
            <a:picLocks noChangeAspect="1"/>
          </p:cNvPicPr>
          <p:nvPr/>
        </p:nvPicPr>
        <p:blipFill>
          <a:blip r:embed="rId6">
            <a:extLst>
              <a:ext uri="{28A0092B-C50C-407E-A947-70E740481C1C}">
                <a14:useLocalDpi xmlns:a14="http://schemas.microsoft.com/office/drawing/2010/main" val="0"/>
              </a:ext>
            </a:extLst>
          </a:blip>
          <a:srcRect t="2175" b="2175"/>
          <a:stretch/>
        </p:blipFill>
        <p:spPr>
          <a:xfrm>
            <a:off x="3732421" y="1295579"/>
            <a:ext cx="4498556" cy="430283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7" name="Textfeld 16">
            <a:extLst>
              <a:ext uri="{FF2B5EF4-FFF2-40B4-BE49-F238E27FC236}">
                <a16:creationId xmlns:a16="http://schemas.microsoft.com/office/drawing/2014/main" id="{55A1B3B8-5EE5-1E55-06C0-7B79FBEF252E}"/>
              </a:ext>
            </a:extLst>
          </p:cNvPr>
          <p:cNvSpPr txBox="1"/>
          <p:nvPr/>
        </p:nvSpPr>
        <p:spPr>
          <a:xfrm>
            <a:off x="4587874" y="6104203"/>
            <a:ext cx="2787651" cy="422405"/>
          </a:xfrm>
          <a:prstGeom prst="rect">
            <a:avLst/>
          </a:prstGeom>
          <a:gradFill>
            <a:gsLst>
              <a:gs pos="0">
                <a:schemeClr val="accent6"/>
              </a:gs>
              <a:gs pos="53000">
                <a:schemeClr val="accent6">
                  <a:lumMod val="40000"/>
                  <a:lumOff val="60000"/>
                </a:schemeClr>
              </a:gs>
              <a:gs pos="100000">
                <a:schemeClr val="accent6"/>
              </a:gs>
            </a:gsLst>
            <a:lin ang="11400000" scaled="0"/>
          </a:gradFill>
          <a:ln w="88900">
            <a:solidFill>
              <a:schemeClr val="accent6"/>
            </a:solidFill>
          </a:ln>
        </p:spPr>
        <p:txBody>
          <a:bodyPr wrap="square" tIns="36000" bIns="108000" rtlCol="0">
            <a:spAutoFit/>
          </a:bodyPr>
          <a:lstStyle/>
          <a:p>
            <a:pPr algn="ctr"/>
            <a:r>
              <a:rPr lang="de-DE" dirty="0">
                <a:latin typeface="Spaced" pitchFamily="50" charset="0"/>
              </a:rPr>
              <a:t>AUFLÖSUNG</a:t>
            </a:r>
          </a:p>
        </p:txBody>
      </p:sp>
      <p:sp>
        <p:nvSpPr>
          <p:cNvPr id="6" name="Rechteck 5">
            <a:extLst>
              <a:ext uri="{FF2B5EF4-FFF2-40B4-BE49-F238E27FC236}">
                <a16:creationId xmlns:a16="http://schemas.microsoft.com/office/drawing/2014/main" id="{A202BE47-238D-C206-CE8A-152C733FA2AA}"/>
              </a:ext>
            </a:extLst>
          </p:cNvPr>
          <p:cNvSpPr/>
          <p:nvPr/>
        </p:nvSpPr>
        <p:spPr>
          <a:xfrm>
            <a:off x="12699" y="6675703"/>
            <a:ext cx="12192000" cy="197091"/>
          </a:xfrm>
          <a:prstGeom prst="rect">
            <a:avLst/>
          </a:prstGeom>
          <a:gradFill>
            <a:gsLst>
              <a:gs pos="0">
                <a:schemeClr val="accent6"/>
              </a:gs>
              <a:gs pos="53000">
                <a:schemeClr val="accent6">
                  <a:lumMod val="40000"/>
                  <a:lumOff val="60000"/>
                </a:schemeClr>
              </a:gs>
              <a:gs pos="100000">
                <a:schemeClr val="accent6"/>
              </a:gs>
            </a:gsLst>
            <a:lin ang="11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4" name="Grafik 13">
            <a:extLst>
              <a:ext uri="{FF2B5EF4-FFF2-40B4-BE49-F238E27FC236}">
                <a16:creationId xmlns:a16="http://schemas.microsoft.com/office/drawing/2014/main" id="{78EBF6F9-DFC1-AD2F-E6AF-C1124E44FD3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20609" y="-225029"/>
            <a:ext cx="1747066" cy="1222946"/>
          </a:xfrm>
          <a:prstGeom prst="rect">
            <a:avLst/>
          </a:prstGeom>
        </p:spPr>
      </p:pic>
      <p:pic>
        <p:nvPicPr>
          <p:cNvPr id="15" name="Grafik 14">
            <a:hlinkClick r:id="" action="ppaction://hlinkshowjump?jump=nextslide"/>
            <a:extLst>
              <a:ext uri="{FF2B5EF4-FFF2-40B4-BE49-F238E27FC236}">
                <a16:creationId xmlns:a16="http://schemas.microsoft.com/office/drawing/2014/main" id="{1B7A1653-5D9A-2B5E-3F8D-C01CD6773256}"/>
              </a:ext>
            </a:extLst>
          </p:cNvPr>
          <p:cNvPicPr>
            <a:picLocks noChangeAspect="1"/>
          </p:cNvPicPr>
          <p:nvPr/>
        </p:nvPicPr>
        <p:blipFill>
          <a:blip r:embed="rId8">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1313897" y="5993584"/>
            <a:ext cx="643642" cy="643642"/>
          </a:xfrm>
          <a:prstGeom prst="rect">
            <a:avLst/>
          </a:prstGeom>
        </p:spPr>
      </p:pic>
      <p:sp>
        <p:nvSpPr>
          <p:cNvPr id="18" name="Textfeld 17">
            <a:extLst>
              <a:ext uri="{FF2B5EF4-FFF2-40B4-BE49-F238E27FC236}">
                <a16:creationId xmlns:a16="http://schemas.microsoft.com/office/drawing/2014/main" id="{F2500195-A9AF-04EF-3EDD-255181A830ED}"/>
              </a:ext>
            </a:extLst>
          </p:cNvPr>
          <p:cNvSpPr txBox="1"/>
          <p:nvPr/>
        </p:nvSpPr>
        <p:spPr>
          <a:xfrm>
            <a:off x="10301654" y="-9060652"/>
            <a:ext cx="2880946" cy="2215991"/>
          </a:xfrm>
          <a:prstGeom prst="rect">
            <a:avLst/>
          </a:prstGeom>
          <a:gradFill>
            <a:gsLst>
              <a:gs pos="0">
                <a:schemeClr val="dk1">
                  <a:lumMod val="110000"/>
                  <a:satMod val="105000"/>
                  <a:tint val="67000"/>
                  <a:alpha val="52000"/>
                </a:schemeClr>
              </a:gs>
              <a:gs pos="50000">
                <a:schemeClr val="dk1">
                  <a:lumMod val="105000"/>
                  <a:satMod val="103000"/>
                  <a:tint val="73000"/>
                  <a:alpha val="52000"/>
                </a:schemeClr>
              </a:gs>
              <a:gs pos="100000">
                <a:schemeClr val="dk1">
                  <a:lumMod val="105000"/>
                  <a:satMod val="109000"/>
                  <a:tint val="81000"/>
                  <a:alpha val="56000"/>
                </a:schemeClr>
              </a:gs>
            </a:gsLst>
          </a:gradFill>
        </p:spPr>
        <p:style>
          <a:lnRef idx="1">
            <a:schemeClr val="dk1"/>
          </a:lnRef>
          <a:fillRef idx="2">
            <a:schemeClr val="dk1"/>
          </a:fillRef>
          <a:effectRef idx="1">
            <a:schemeClr val="dk1"/>
          </a:effectRef>
          <a:fontRef idx="minor">
            <a:schemeClr val="dk1"/>
          </a:fontRef>
        </p:style>
        <p:txBody>
          <a:bodyPr wrap="square" rtlCol="0">
            <a:spAutoFit/>
          </a:bodyPr>
          <a:lstStyle/>
          <a:p>
            <a:r>
              <a:rPr lang="en-US" dirty="0">
                <a:latin typeface="Spaced" pitchFamily="50" charset="0"/>
              </a:rPr>
              <a:t>Prompt</a:t>
            </a:r>
          </a:p>
          <a:p>
            <a:endParaRPr lang="en-US" dirty="0">
              <a:latin typeface="Spaced" pitchFamily="50" charset="0"/>
            </a:endParaRPr>
          </a:p>
          <a:p>
            <a:r>
              <a:rPr lang="en-US" dirty="0">
                <a:latin typeface="Spaced" pitchFamily="50" charset="0"/>
              </a:rPr>
              <a:t>bodybuilder </a:t>
            </a:r>
            <a:r>
              <a:rPr lang="en-US" dirty="0" err="1">
                <a:latin typeface="Spaced" pitchFamily="50" charset="0"/>
              </a:rPr>
              <a:t>oidromom</a:t>
            </a:r>
            <a:r>
              <a:rPr lang="en-US" dirty="0">
                <a:latin typeface="Spaced" pitchFamily="50" charset="0"/>
              </a:rPr>
              <a:t> topless, sexy, smiling, professional photograph, stock photo</a:t>
            </a:r>
          </a:p>
          <a:p>
            <a:pPr algn="r"/>
            <a:r>
              <a:rPr lang="en-US" sz="1200" dirty="0">
                <a:latin typeface="Spaced" pitchFamily="50" charset="0"/>
              </a:rPr>
              <a:t>Stable Diffusion v1.5</a:t>
            </a:r>
          </a:p>
        </p:txBody>
      </p:sp>
      <p:sp>
        <p:nvSpPr>
          <p:cNvPr id="2" name="Textfeld 1">
            <a:extLst>
              <a:ext uri="{FF2B5EF4-FFF2-40B4-BE49-F238E27FC236}">
                <a16:creationId xmlns:a16="http://schemas.microsoft.com/office/drawing/2014/main" id="{8EFCD8F6-3023-236E-D86B-EB28B73AF06D}"/>
              </a:ext>
            </a:extLst>
          </p:cNvPr>
          <p:cNvSpPr txBox="1"/>
          <p:nvPr/>
        </p:nvSpPr>
        <p:spPr>
          <a:xfrm>
            <a:off x="4379790" y="3253893"/>
            <a:ext cx="3457818" cy="495108"/>
          </a:xfrm>
          <a:prstGeom prst="rect">
            <a:avLst/>
          </a:prstGeom>
          <a:gradFill>
            <a:gsLst>
              <a:gs pos="0">
                <a:schemeClr val="accent4">
                  <a:lumMod val="60000"/>
                  <a:lumOff val="40000"/>
                  <a:alpha val="66000"/>
                </a:schemeClr>
              </a:gs>
              <a:gs pos="100000">
                <a:schemeClr val="accent4">
                  <a:alpha val="62000"/>
                </a:schemeClr>
              </a:gs>
            </a:gsLst>
            <a:lin ang="6600000" scaled="0"/>
          </a:gradFill>
          <a:ln>
            <a:solidFill>
              <a:schemeClr val="tx1">
                <a:lumMod val="95000"/>
                <a:lumOff val="5000"/>
              </a:schemeClr>
            </a:solidFill>
          </a:ln>
        </p:spPr>
        <p:style>
          <a:lnRef idx="0">
            <a:scrgbClr r="0" g="0" b="0"/>
          </a:lnRef>
          <a:fillRef idx="0">
            <a:scrgbClr r="0" g="0" b="0"/>
          </a:fillRef>
          <a:effectRef idx="0">
            <a:scrgbClr r="0" g="0" b="0"/>
          </a:effectRef>
          <a:fontRef idx="minor">
            <a:schemeClr val="lt1"/>
          </a:fontRef>
        </p:style>
        <p:txBody>
          <a:bodyPr wrap="square" tIns="72000" bIns="144000" rtlCol="0">
            <a:spAutoFit/>
          </a:bodyPr>
          <a:lstStyle/>
          <a:p>
            <a:pPr algn="ctr"/>
            <a:r>
              <a:rPr lang="de-DE" dirty="0">
                <a:solidFill>
                  <a:schemeClr val="tx1">
                    <a:lumMod val="95000"/>
                    <a:lumOff val="5000"/>
                  </a:schemeClr>
                </a:solidFill>
                <a:latin typeface="Spaced" pitchFamily="50" charset="0"/>
              </a:rPr>
              <a:t>Foto </a:t>
            </a:r>
            <a:r>
              <a:rPr lang="de-DE" dirty="0" err="1">
                <a:solidFill>
                  <a:schemeClr val="tx1">
                    <a:lumMod val="95000"/>
                    <a:lumOff val="5000"/>
                  </a:schemeClr>
                </a:solidFill>
                <a:latin typeface="Spaced" pitchFamily="50" charset="0"/>
              </a:rPr>
              <a:t>BodyBuilder</a:t>
            </a:r>
            <a:endParaRPr lang="de-DE" dirty="0">
              <a:solidFill>
                <a:schemeClr val="tx1">
                  <a:lumMod val="95000"/>
                  <a:lumOff val="5000"/>
                </a:schemeClr>
              </a:solidFill>
              <a:latin typeface="Spaced" pitchFamily="50" charset="0"/>
            </a:endParaRPr>
          </a:p>
        </p:txBody>
      </p:sp>
      <p:pic>
        <p:nvPicPr>
          <p:cNvPr id="3" name="Grafik 2">
            <a:extLst>
              <a:ext uri="{FF2B5EF4-FFF2-40B4-BE49-F238E27FC236}">
                <a16:creationId xmlns:a16="http://schemas.microsoft.com/office/drawing/2014/main" id="{FC969956-5B7C-FB9C-7BB2-70B4BBB3987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949701" y="-3611880"/>
            <a:ext cx="20116800" cy="14081760"/>
          </a:xfrm>
          <a:prstGeom prst="rect">
            <a:avLst/>
          </a:prstGeom>
        </p:spPr>
      </p:pic>
      <p:pic>
        <p:nvPicPr>
          <p:cNvPr id="5" name="Grafik 4">
            <a:extLst>
              <a:ext uri="{FF2B5EF4-FFF2-40B4-BE49-F238E27FC236}">
                <a16:creationId xmlns:a16="http://schemas.microsoft.com/office/drawing/2014/main" id="{C680EA00-9AE2-16C1-8361-D077E7D0952F}"/>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1379646" y="331392"/>
            <a:ext cx="9144019" cy="6400813"/>
          </a:xfrm>
          <a:prstGeom prst="rect">
            <a:avLst/>
          </a:prstGeom>
        </p:spPr>
      </p:pic>
    </p:spTree>
    <p:extLst>
      <p:ext uri="{BB962C8B-B14F-4D97-AF65-F5344CB8AC3E}">
        <p14:creationId xmlns:p14="http://schemas.microsoft.com/office/powerpoint/2010/main" val="19139520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airplan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2" name="thema.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17"/>
                    </p:tgtEl>
                  </p:cond>
                </p:stCondLst>
                <p:endSync evt="end" delay="0">
                  <p:rtn val="all"/>
                </p:endSync>
                <p:childTnLst>
                  <p:par>
                    <p:cTn id="11" fill="hold">
                      <p:stCondLst>
                        <p:cond delay="0"/>
                      </p:stCondLst>
                      <p:childTnLst>
                        <p:par>
                          <p:cTn id="12" fill="hold">
                            <p:stCondLst>
                              <p:cond delay="0"/>
                            </p:stCondLst>
                            <p:childTnLst>
                              <p:par>
                                <p:cTn id="13" presetID="31"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ppt_w</p:attrName>
                                        </p:attrNameLst>
                                      </p:cBhvr>
                                      <p:tavLst>
                                        <p:tav tm="0">
                                          <p:val>
                                            <p:fltVal val="0"/>
                                          </p:val>
                                        </p:tav>
                                        <p:tav tm="100000">
                                          <p:val>
                                            <p:strVal val="#ppt_w"/>
                                          </p:val>
                                        </p:tav>
                                      </p:tavLst>
                                    </p:anim>
                                    <p:anim calcmode="lin" valueType="num">
                                      <p:cBhvr>
                                        <p:cTn id="16" dur="1000" fill="hold"/>
                                        <p:tgtEl>
                                          <p:spTgt spid="5"/>
                                        </p:tgtEl>
                                        <p:attrNameLst>
                                          <p:attrName>ppt_h</p:attrName>
                                        </p:attrNameLst>
                                      </p:cBhvr>
                                      <p:tavLst>
                                        <p:tav tm="0">
                                          <p:val>
                                            <p:fltVal val="0"/>
                                          </p:val>
                                        </p:tav>
                                        <p:tav tm="100000">
                                          <p:val>
                                            <p:strVal val="#ppt_h"/>
                                          </p:val>
                                        </p:tav>
                                      </p:tavLst>
                                    </p:anim>
                                    <p:anim calcmode="lin" valueType="num">
                                      <p:cBhvr>
                                        <p:cTn id="17" dur="1000" fill="hold"/>
                                        <p:tgtEl>
                                          <p:spTgt spid="5"/>
                                        </p:tgtEl>
                                        <p:attrNameLst>
                                          <p:attrName>style.rotation</p:attrName>
                                        </p:attrNameLst>
                                      </p:cBhvr>
                                      <p:tavLst>
                                        <p:tav tm="0">
                                          <p:val>
                                            <p:fltVal val="90"/>
                                          </p:val>
                                        </p:tav>
                                        <p:tav tm="100000">
                                          <p:val>
                                            <p:fltVal val="0"/>
                                          </p:val>
                                        </p:tav>
                                      </p:tavLst>
                                    </p:anim>
                                    <p:animEffect transition="in" filter="fade">
                                      <p:cBhvr>
                                        <p:cTn id="18" dur="1000"/>
                                        <p:tgtEl>
                                          <p:spTgt spid="5"/>
                                        </p:tgtEl>
                                      </p:cBhvr>
                                    </p:animEffect>
                                  </p:childTnLst>
                                  <p:subTnLst>
                                    <p:audio>
                                      <p:cMediaNode>
                                        <p:cTn display="0" masterRel="sameClick">
                                          <p:stCondLst>
                                            <p:cond evt="begin" delay="0">
                                              <p:tn val="13"/>
                                            </p:cond>
                                          </p:stCondLst>
                                          <p:endCondLst>
                                            <p:cond evt="onStopAudio" delay="0">
                                              <p:tgtEl>
                                                <p:sldTgt/>
                                              </p:tgtEl>
                                            </p:cond>
                                          </p:endCondLst>
                                        </p:cTn>
                                        <p:tgtEl>
                                          <p:sndTgt r:embed="rId3" name="surprise.wav"/>
                                        </p:tgtEl>
                                      </p:cMediaNode>
                                    </p:audio>
                                  </p:subTnLst>
                                </p:cTn>
                              </p:par>
                              <p:par>
                                <p:cTn id="19" presetID="1"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par>
                                <p:cTn id="21" presetID="8" presetClass="emph" presetSubtype="0" repeatCount="indefinite" fill="hold" nodeType="withEffect">
                                  <p:stCondLst>
                                    <p:cond delay="0"/>
                                  </p:stCondLst>
                                  <p:childTnLst>
                                    <p:animRot by="5400000">
                                      <p:cBhvr>
                                        <p:cTn id="22" dur="4000" fill="hold"/>
                                        <p:tgtEl>
                                          <p:spTgt spid="3"/>
                                        </p:tgtEl>
                                        <p:attrNameLst>
                                          <p:attrName>r</p:attrName>
                                        </p:attrNameLst>
                                      </p:cBhvr>
                                    </p:animRot>
                                  </p:childTnLst>
                                  <p:subTnLst>
                                    <p:set>
                                      <p:cBhvr override="childStyle">
                                        <p:cTn dur="1" fill="hold" display="0" masterRel="sameClick" afterEffect="1">
                                          <p:stCondLst>
                                            <p:cond evt="end" delay="0">
                                              <p:tn val="21"/>
                                            </p:cond>
                                          </p:stCondLst>
                                        </p:cTn>
                                        <p:tgtEl>
                                          <p:spTgt spid="3"/>
                                        </p:tgtEl>
                                        <p:attrNameLst>
                                          <p:attrName>style.visibility</p:attrName>
                                        </p:attrNameLst>
                                      </p:cBhvr>
                                      <p:to>
                                        <p:strVal val="hidden"/>
                                      </p:to>
                                    </p:set>
                                  </p:subTnLst>
                                </p:cTn>
                              </p:par>
                            </p:childTnLst>
                          </p:cTn>
                        </p:par>
                        <p:par>
                          <p:cTn id="23" fill="hold">
                            <p:stCondLst>
                              <p:cond delay="4000"/>
                            </p:stCondLst>
                            <p:childTnLst>
                              <p:par>
                                <p:cTn id="24" presetID="1" presetClass="exit" presetSubtype="0" fill="hold" nodeType="afterEffect">
                                  <p:stCondLst>
                                    <p:cond delay="0"/>
                                  </p:stCondLst>
                                  <p:childTnLst>
                                    <p:set>
                                      <p:cBhvr>
                                        <p:cTn id="25" dur="1" fill="hold">
                                          <p:stCondLst>
                                            <p:cond delay="0"/>
                                          </p:stCondLst>
                                        </p:cTn>
                                        <p:tgtEl>
                                          <p:spTgt spid="3"/>
                                        </p:tgtEl>
                                        <p:attrNameLst>
                                          <p:attrName>style.visibility</p:attrName>
                                        </p:attrNameLst>
                                      </p:cBhvr>
                                      <p:to>
                                        <p:strVal val="hidden"/>
                                      </p:to>
                                    </p:set>
                                  </p:childTnLst>
                                </p:cTn>
                              </p:par>
                            </p:childTnLst>
                          </p:cTn>
                        </p:par>
                        <p:par>
                          <p:cTn id="26" fill="hold">
                            <p:stCondLst>
                              <p:cond delay="4000"/>
                            </p:stCondLst>
                            <p:childTnLst>
                              <p:par>
                                <p:cTn id="27" presetID="1" presetClass="exit" presetSubtype="0" fill="hold" nodeType="afterEffect">
                                  <p:stCondLst>
                                    <p:cond delay="0"/>
                                  </p:stCondLst>
                                  <p:childTnLst>
                                    <p:set>
                                      <p:cBhvr>
                                        <p:cTn id="28" dur="1" fill="hold">
                                          <p:stCondLst>
                                            <p:cond delay="9"/>
                                          </p:stCondLst>
                                        </p:cTn>
                                        <p:tgtEl>
                                          <p:spTgt spid="5"/>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par>
                          <p:cTn id="31" fill="hold">
                            <p:stCondLst>
                              <p:cond delay="4010"/>
                            </p:stCondLst>
                            <p:childTnLst>
                              <p:par>
                                <p:cTn id="32" presetID="2" presetClass="entr" presetSubtype="2" fill="hold" grpId="0" nodeType="afterEffect">
                                  <p:stCondLst>
                                    <p:cond delay="0"/>
                                  </p:stCondLst>
                                  <p:childTnLst>
                                    <p:set>
                                      <p:cBhvr>
                                        <p:cTn id="33" dur="1" fill="hold">
                                          <p:stCondLst>
                                            <p:cond delay="0"/>
                                          </p:stCondLst>
                                        </p:cTn>
                                        <p:tgtEl>
                                          <p:spTgt spid="18"/>
                                        </p:tgtEl>
                                        <p:attrNameLst>
                                          <p:attrName>style.visibility</p:attrName>
                                        </p:attrNameLst>
                                      </p:cBhvr>
                                      <p:to>
                                        <p:strVal val="visible"/>
                                      </p:to>
                                    </p:set>
                                    <p:anim calcmode="lin" valueType="num">
                                      <p:cBhvr additive="base">
                                        <p:cTn id="34" dur="750" fill="hold"/>
                                        <p:tgtEl>
                                          <p:spTgt spid="18"/>
                                        </p:tgtEl>
                                        <p:attrNameLst>
                                          <p:attrName>ppt_x</p:attrName>
                                        </p:attrNameLst>
                                      </p:cBhvr>
                                      <p:tavLst>
                                        <p:tav tm="0">
                                          <p:val>
                                            <p:strVal val="1+#ppt_w/2"/>
                                          </p:val>
                                        </p:tav>
                                        <p:tav tm="100000">
                                          <p:val>
                                            <p:strVal val="#ppt_x"/>
                                          </p:val>
                                        </p:tav>
                                      </p:tavLst>
                                    </p:anim>
                                    <p:anim calcmode="lin" valueType="num">
                                      <p:cBhvr additive="base">
                                        <p:cTn id="35" dur="75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nextCondLst>
                <p:cond evt="onClick" delay="0">
                  <p:tgtEl>
                    <p:spTgt spid="17"/>
                  </p:tgtEl>
                </p:cond>
              </p:nextCondLst>
            </p:seq>
            <p:seq concurrent="1" nextAc="seek">
              <p:cTn id="36" restart="whenNotActive" fill="hold" evtFilter="cancelBubble" nodeType="interactiveSeq">
                <p:stCondLst>
                  <p:cond evt="onClick" delay="0">
                    <p:tgtEl>
                      <p:spTgt spid="2"/>
                    </p:tgtEl>
                  </p:cond>
                </p:stCondLst>
                <p:endSync evt="end" delay="0">
                  <p:rtn val="all"/>
                </p:endSync>
                <p:childTnLst>
                  <p:par>
                    <p:cTn id="37" fill="hold">
                      <p:stCondLst>
                        <p:cond delay="0"/>
                      </p:stCondLst>
                      <p:childTnLst>
                        <p:par>
                          <p:cTn id="38" fill="hold">
                            <p:stCondLst>
                              <p:cond delay="0"/>
                            </p:stCondLst>
                            <p:childTnLst>
                              <p:par>
                                <p:cTn id="39" presetID="42" presetClass="path" presetSubtype="0" accel="50000" decel="50000" fill="hold" grpId="0" nodeType="clickEffect">
                                  <p:stCondLst>
                                    <p:cond delay="0"/>
                                  </p:stCondLst>
                                  <p:childTnLst>
                                    <p:animMotion origin="layout" path="M -1.66667E-6 1.85185E-6 L -0.00104 -0.42778 " pathEditMode="relative" rAng="0" ptsTypes="AA">
                                      <p:cBhvr>
                                        <p:cTn id="40" dur="2000" fill="hold"/>
                                        <p:tgtEl>
                                          <p:spTgt spid="2"/>
                                        </p:tgtEl>
                                        <p:attrNameLst>
                                          <p:attrName>ppt_x</p:attrName>
                                          <p:attrName>ppt_y</p:attrName>
                                        </p:attrNameLst>
                                      </p:cBhvr>
                                      <p:rCtr x="-52" y="-21389"/>
                                    </p:animMotion>
                                  </p:childTnLst>
                                </p:cTn>
                              </p:par>
                            </p:childTnLst>
                          </p:cTn>
                        </p:par>
                        <p:par>
                          <p:cTn id="41" fill="hold">
                            <p:stCondLst>
                              <p:cond delay="2000"/>
                            </p:stCondLst>
                            <p:childTnLst>
                              <p:par>
                                <p:cTn id="42" presetID="2" presetClass="entr" presetSubtype="8" fill="hold" grpId="0" nodeType="afterEffect">
                                  <p:stCondLst>
                                    <p:cond delay="0"/>
                                  </p:stCondLst>
                                  <p:childTnLst>
                                    <p:set>
                                      <p:cBhvr>
                                        <p:cTn id="43" dur="1" fill="hold">
                                          <p:stCondLst>
                                            <p:cond delay="0"/>
                                          </p:stCondLst>
                                        </p:cTn>
                                        <p:tgtEl>
                                          <p:spTgt spid="9"/>
                                        </p:tgtEl>
                                        <p:attrNameLst>
                                          <p:attrName>style.visibility</p:attrName>
                                        </p:attrNameLst>
                                      </p:cBhvr>
                                      <p:to>
                                        <p:strVal val="visible"/>
                                      </p:to>
                                    </p:set>
                                    <p:anim calcmode="lin" valueType="num">
                                      <p:cBhvr additive="base">
                                        <p:cTn id="44" dur="500" fill="hold"/>
                                        <p:tgtEl>
                                          <p:spTgt spid="9"/>
                                        </p:tgtEl>
                                        <p:attrNameLst>
                                          <p:attrName>ppt_x</p:attrName>
                                        </p:attrNameLst>
                                      </p:cBhvr>
                                      <p:tavLst>
                                        <p:tav tm="0">
                                          <p:val>
                                            <p:strVal val="0-#ppt_w/2"/>
                                          </p:val>
                                        </p:tav>
                                        <p:tav tm="100000">
                                          <p:val>
                                            <p:strVal val="#ppt_x"/>
                                          </p:val>
                                        </p:tav>
                                      </p:tavLst>
                                    </p:anim>
                                    <p:anim calcmode="lin" valueType="num">
                                      <p:cBhvr additive="base">
                                        <p:cTn id="45" dur="500" fill="hold"/>
                                        <p:tgtEl>
                                          <p:spTgt spid="9"/>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2"/>
                                            </p:cond>
                                          </p:stCondLst>
                                          <p:endCondLst>
                                            <p:cond evt="onStopAudio" delay="0">
                                              <p:tgtEl>
                                                <p:sldTgt/>
                                              </p:tgtEl>
                                            </p:cond>
                                          </p:endCondLst>
                                        </p:cTn>
                                        <p:tgtEl>
                                          <p:sndTgt r:embed="rId4" name="suspense30s.wav"/>
                                        </p:tgtEl>
                                      </p:cMediaNode>
                                    </p:audio>
                                  </p:subTnLst>
                                </p:cTn>
                              </p:par>
                            </p:childTnLst>
                          </p:cTn>
                        </p:par>
                        <p:par>
                          <p:cTn id="46" fill="hold">
                            <p:stCondLst>
                              <p:cond delay="2500"/>
                            </p:stCondLst>
                            <p:childTnLst>
                              <p:par>
                                <p:cTn id="47" presetID="2" presetClass="exit" presetSubtype="8" fill="hold" grpId="0" nodeType="afterEffect">
                                  <p:stCondLst>
                                    <p:cond delay="0"/>
                                  </p:stCondLst>
                                  <p:childTnLst>
                                    <p:anim calcmode="lin" valueType="num">
                                      <p:cBhvr additive="base">
                                        <p:cTn id="48" dur="30000"/>
                                        <p:tgtEl>
                                          <p:spTgt spid="6"/>
                                        </p:tgtEl>
                                        <p:attrNameLst>
                                          <p:attrName>ppt_x</p:attrName>
                                        </p:attrNameLst>
                                      </p:cBhvr>
                                      <p:tavLst>
                                        <p:tav tm="0">
                                          <p:val>
                                            <p:strVal val="ppt_x"/>
                                          </p:val>
                                        </p:tav>
                                        <p:tav tm="100000">
                                          <p:val>
                                            <p:strVal val="0-ppt_w/2"/>
                                          </p:val>
                                        </p:tav>
                                      </p:tavLst>
                                    </p:anim>
                                    <p:anim calcmode="lin" valueType="num">
                                      <p:cBhvr additive="base">
                                        <p:cTn id="49" dur="30000"/>
                                        <p:tgtEl>
                                          <p:spTgt spid="6"/>
                                        </p:tgtEl>
                                        <p:attrNameLst>
                                          <p:attrName>ppt_y</p:attrName>
                                        </p:attrNameLst>
                                      </p:cBhvr>
                                      <p:tavLst>
                                        <p:tav tm="0">
                                          <p:val>
                                            <p:strVal val="ppt_y"/>
                                          </p:val>
                                        </p:tav>
                                        <p:tav tm="100000">
                                          <p:val>
                                            <p:strVal val="ppt_y"/>
                                          </p:val>
                                        </p:tav>
                                      </p:tavLst>
                                    </p:anim>
                                    <p:set>
                                      <p:cBhvr>
                                        <p:cTn id="50" dur="1" fill="hold">
                                          <p:stCondLst>
                                            <p:cond delay="29999"/>
                                          </p:stCondLst>
                                        </p:cTn>
                                        <p:tgtEl>
                                          <p:spTgt spid="6"/>
                                        </p:tgtEl>
                                        <p:attrNameLst>
                                          <p:attrName>style.visibility</p:attrName>
                                        </p:attrNameLst>
                                      </p:cBhvr>
                                      <p:to>
                                        <p:strVal val="hidden"/>
                                      </p:to>
                                    </p:set>
                                  </p:childTnLst>
                                </p:cTn>
                              </p:par>
                              <p:par>
                                <p:cTn id="51" presetID="53" presetClass="entr" presetSubtype="16" fill="hold" nodeType="withEffect">
                                  <p:stCondLst>
                                    <p:cond delay="0"/>
                                  </p:stCondLst>
                                  <p:childTnLst>
                                    <p:set>
                                      <p:cBhvr>
                                        <p:cTn id="52" dur="1" fill="hold">
                                          <p:stCondLst>
                                            <p:cond delay="0"/>
                                          </p:stCondLst>
                                        </p:cTn>
                                        <p:tgtEl>
                                          <p:spTgt spid="11"/>
                                        </p:tgtEl>
                                        <p:attrNameLst>
                                          <p:attrName>style.visibility</p:attrName>
                                        </p:attrNameLst>
                                      </p:cBhvr>
                                      <p:to>
                                        <p:strVal val="visible"/>
                                      </p:to>
                                    </p:set>
                                    <p:anim calcmode="lin" valueType="num">
                                      <p:cBhvr>
                                        <p:cTn id="53" dur="500" fill="hold"/>
                                        <p:tgtEl>
                                          <p:spTgt spid="11"/>
                                        </p:tgtEl>
                                        <p:attrNameLst>
                                          <p:attrName>ppt_w</p:attrName>
                                        </p:attrNameLst>
                                      </p:cBhvr>
                                      <p:tavLst>
                                        <p:tav tm="0">
                                          <p:val>
                                            <p:fltVal val="0"/>
                                          </p:val>
                                        </p:tav>
                                        <p:tav tm="100000">
                                          <p:val>
                                            <p:strVal val="#ppt_w"/>
                                          </p:val>
                                        </p:tav>
                                      </p:tavLst>
                                    </p:anim>
                                    <p:anim calcmode="lin" valueType="num">
                                      <p:cBhvr>
                                        <p:cTn id="54" dur="500" fill="hold"/>
                                        <p:tgtEl>
                                          <p:spTgt spid="11"/>
                                        </p:tgtEl>
                                        <p:attrNameLst>
                                          <p:attrName>ppt_h</p:attrName>
                                        </p:attrNameLst>
                                      </p:cBhvr>
                                      <p:tavLst>
                                        <p:tav tm="0">
                                          <p:val>
                                            <p:fltVal val="0"/>
                                          </p:val>
                                        </p:tav>
                                        <p:tav tm="100000">
                                          <p:val>
                                            <p:strVal val="#ppt_h"/>
                                          </p:val>
                                        </p:tav>
                                      </p:tavLst>
                                    </p:anim>
                                    <p:animEffect transition="in" filter="fade">
                                      <p:cBhvr>
                                        <p:cTn id="55" dur="500"/>
                                        <p:tgtEl>
                                          <p:spTgt spid="11"/>
                                        </p:tgtEl>
                                      </p:cBhvr>
                                    </p:animEffect>
                                  </p:childTnLst>
                                </p:cTn>
                              </p:par>
                            </p:childTnLst>
                          </p:cTn>
                        </p:par>
                        <p:par>
                          <p:cTn id="56" fill="hold">
                            <p:stCondLst>
                              <p:cond delay="32500"/>
                            </p:stCondLst>
                            <p:childTnLst>
                              <p:par>
                                <p:cTn id="57" presetID="1" presetClass="entr" presetSubtype="0" fill="hold" grpId="0" nodeType="afterEffect">
                                  <p:stCondLst>
                                    <p:cond delay="0"/>
                                  </p:stCondLst>
                                  <p:childTnLst>
                                    <p:set>
                                      <p:cBhvr>
                                        <p:cTn id="58" dur="1" fill="hold">
                                          <p:stCondLst>
                                            <p:cond delay="0"/>
                                          </p:stCondLst>
                                        </p:cTn>
                                        <p:tgtEl>
                                          <p:spTgt spid="17"/>
                                        </p:tgtEl>
                                        <p:attrNameLst>
                                          <p:attrName>style.visibility</p:attrName>
                                        </p:attrNameLst>
                                      </p:cBhvr>
                                      <p:to>
                                        <p:strVal val="visible"/>
                                      </p:to>
                                    </p:set>
                                  </p:childTnLst>
                                </p:cTn>
                              </p:par>
                            </p:childTnLst>
                          </p:cTn>
                        </p:par>
                      </p:childTnLst>
                    </p:cTn>
                  </p:par>
                </p:childTnLst>
              </p:cTn>
              <p:nextCondLst>
                <p:cond evt="onClick" delay="0">
                  <p:tgtEl>
                    <p:spTgt spid="2"/>
                  </p:tgtEl>
                </p:cond>
              </p:nextCondLst>
            </p:seq>
          </p:childTnLst>
        </p:cTn>
      </p:par>
    </p:tnLst>
    <p:bldLst>
      <p:bldP spid="9" grpId="0"/>
      <p:bldP spid="17" grpId="0" animBg="1"/>
      <p:bldP spid="6" grpId="0" animBg="1"/>
      <p:bldP spid="18" grpId="0" animBg="1"/>
      <p:bldP spid="2" grpId="0" animBg="1"/>
      <p:bldP spid="2"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39000" b="-39000"/>
          </a:stretch>
        </a:blipFill>
        <a:effectLst/>
      </p:bgPr>
    </p:bg>
    <p:spTree>
      <p:nvGrpSpPr>
        <p:cNvPr id="1" name=""/>
        <p:cNvGrpSpPr/>
        <p:nvPr/>
      </p:nvGrpSpPr>
      <p:grpSpPr>
        <a:xfrm>
          <a:off x="0" y="0"/>
          <a:ext cx="0" cy="0"/>
          <a:chOff x="0" y="0"/>
          <a:chExt cx="0" cy="0"/>
        </a:xfrm>
      </p:grpSpPr>
      <p:sp>
        <p:nvSpPr>
          <p:cNvPr id="9" name="Textfeld 8">
            <a:extLst>
              <a:ext uri="{FF2B5EF4-FFF2-40B4-BE49-F238E27FC236}">
                <a16:creationId xmlns:a16="http://schemas.microsoft.com/office/drawing/2014/main" id="{50A2660D-94E1-DC3F-6DF0-52FBD39F01F7}"/>
              </a:ext>
            </a:extLst>
          </p:cNvPr>
          <p:cNvSpPr txBox="1"/>
          <p:nvPr/>
        </p:nvSpPr>
        <p:spPr>
          <a:xfrm>
            <a:off x="118570" y="1134301"/>
            <a:ext cx="3894992" cy="830997"/>
          </a:xfrm>
          <a:prstGeom prst="rect">
            <a:avLst/>
          </a:prstGeom>
          <a:noFill/>
        </p:spPr>
        <p:txBody>
          <a:bodyPr wrap="square" rtlCol="0">
            <a:spAutoFit/>
          </a:bodyPr>
          <a:lstStyle/>
          <a:p>
            <a:r>
              <a:rPr lang="de-DE" sz="2400" dirty="0">
                <a:latin typeface="Spaced" pitchFamily="50" charset="0"/>
              </a:rPr>
              <a:t>Stammt dieses Bild von einer AI oder nicht?</a:t>
            </a:r>
          </a:p>
        </p:txBody>
      </p:sp>
      <p:pic>
        <p:nvPicPr>
          <p:cNvPr id="11" name="Grafik 10">
            <a:extLst>
              <a:ext uri="{FF2B5EF4-FFF2-40B4-BE49-F238E27FC236}">
                <a16:creationId xmlns:a16="http://schemas.microsoft.com/office/drawing/2014/main" id="{7EF1D66B-B65E-5C17-5178-D51EE4D876CB}"/>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114800" y="936048"/>
            <a:ext cx="3962400" cy="4876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7" name="Textfeld 16">
            <a:extLst>
              <a:ext uri="{FF2B5EF4-FFF2-40B4-BE49-F238E27FC236}">
                <a16:creationId xmlns:a16="http://schemas.microsoft.com/office/drawing/2014/main" id="{55A1B3B8-5EE5-1E55-06C0-7B79FBEF252E}"/>
              </a:ext>
            </a:extLst>
          </p:cNvPr>
          <p:cNvSpPr txBox="1"/>
          <p:nvPr/>
        </p:nvSpPr>
        <p:spPr>
          <a:xfrm>
            <a:off x="4587874" y="6104203"/>
            <a:ext cx="2787651" cy="422405"/>
          </a:xfrm>
          <a:prstGeom prst="rect">
            <a:avLst/>
          </a:prstGeom>
          <a:gradFill>
            <a:gsLst>
              <a:gs pos="0">
                <a:schemeClr val="accent6"/>
              </a:gs>
              <a:gs pos="53000">
                <a:schemeClr val="accent6">
                  <a:lumMod val="40000"/>
                  <a:lumOff val="60000"/>
                </a:schemeClr>
              </a:gs>
              <a:gs pos="100000">
                <a:schemeClr val="accent6"/>
              </a:gs>
            </a:gsLst>
            <a:lin ang="11400000" scaled="0"/>
          </a:gradFill>
          <a:ln w="88900">
            <a:solidFill>
              <a:schemeClr val="accent6"/>
            </a:solidFill>
          </a:ln>
        </p:spPr>
        <p:txBody>
          <a:bodyPr wrap="square" tIns="36000" bIns="108000" rtlCol="0">
            <a:spAutoFit/>
          </a:bodyPr>
          <a:lstStyle/>
          <a:p>
            <a:pPr algn="ctr"/>
            <a:r>
              <a:rPr lang="de-DE" dirty="0">
                <a:latin typeface="Spaced" pitchFamily="50" charset="0"/>
              </a:rPr>
              <a:t>AUFLÖSUNG</a:t>
            </a:r>
          </a:p>
        </p:txBody>
      </p:sp>
      <p:sp>
        <p:nvSpPr>
          <p:cNvPr id="6" name="Rechteck 5">
            <a:extLst>
              <a:ext uri="{FF2B5EF4-FFF2-40B4-BE49-F238E27FC236}">
                <a16:creationId xmlns:a16="http://schemas.microsoft.com/office/drawing/2014/main" id="{A202BE47-238D-C206-CE8A-152C733FA2AA}"/>
              </a:ext>
            </a:extLst>
          </p:cNvPr>
          <p:cNvSpPr/>
          <p:nvPr/>
        </p:nvSpPr>
        <p:spPr>
          <a:xfrm>
            <a:off x="12699" y="6675703"/>
            <a:ext cx="12192000" cy="197091"/>
          </a:xfrm>
          <a:prstGeom prst="rect">
            <a:avLst/>
          </a:prstGeom>
          <a:gradFill>
            <a:gsLst>
              <a:gs pos="0">
                <a:schemeClr val="accent6"/>
              </a:gs>
              <a:gs pos="53000">
                <a:schemeClr val="accent6">
                  <a:lumMod val="40000"/>
                  <a:lumOff val="60000"/>
                </a:schemeClr>
              </a:gs>
              <a:gs pos="100000">
                <a:schemeClr val="accent6"/>
              </a:gs>
            </a:gsLst>
            <a:lin ang="11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4" name="Grafik 13">
            <a:extLst>
              <a:ext uri="{FF2B5EF4-FFF2-40B4-BE49-F238E27FC236}">
                <a16:creationId xmlns:a16="http://schemas.microsoft.com/office/drawing/2014/main" id="{78EBF6F9-DFC1-AD2F-E6AF-C1124E44FD3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20609" y="-225029"/>
            <a:ext cx="1747066" cy="1222946"/>
          </a:xfrm>
          <a:prstGeom prst="rect">
            <a:avLst/>
          </a:prstGeom>
        </p:spPr>
      </p:pic>
      <p:pic>
        <p:nvPicPr>
          <p:cNvPr id="15" name="Grafik 14">
            <a:hlinkClick r:id="" action="ppaction://hlinkshowjump?jump=nextslide"/>
            <a:extLst>
              <a:ext uri="{FF2B5EF4-FFF2-40B4-BE49-F238E27FC236}">
                <a16:creationId xmlns:a16="http://schemas.microsoft.com/office/drawing/2014/main" id="{1B7A1653-5D9A-2B5E-3F8D-C01CD6773256}"/>
              </a:ext>
            </a:extLst>
          </p:cNvPr>
          <p:cNvPicPr>
            <a:picLocks noChangeAspect="1"/>
          </p:cNvPicPr>
          <p:nvPr/>
        </p:nvPicPr>
        <p:blipFill>
          <a:blip r:embed="rId8">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1313897" y="5993584"/>
            <a:ext cx="643642" cy="643642"/>
          </a:xfrm>
          <a:prstGeom prst="rect">
            <a:avLst/>
          </a:prstGeom>
        </p:spPr>
      </p:pic>
      <p:sp>
        <p:nvSpPr>
          <p:cNvPr id="18" name="Textfeld 17">
            <a:extLst>
              <a:ext uri="{FF2B5EF4-FFF2-40B4-BE49-F238E27FC236}">
                <a16:creationId xmlns:a16="http://schemas.microsoft.com/office/drawing/2014/main" id="{F2500195-A9AF-04EF-3EDD-255181A830ED}"/>
              </a:ext>
            </a:extLst>
          </p:cNvPr>
          <p:cNvSpPr txBox="1"/>
          <p:nvPr/>
        </p:nvSpPr>
        <p:spPr>
          <a:xfrm>
            <a:off x="9323753" y="1821597"/>
            <a:ext cx="2880946" cy="3139321"/>
          </a:xfrm>
          <a:prstGeom prst="rect">
            <a:avLst/>
          </a:prstGeom>
          <a:gradFill>
            <a:gsLst>
              <a:gs pos="0">
                <a:schemeClr val="dk1">
                  <a:lumMod val="110000"/>
                  <a:satMod val="105000"/>
                  <a:tint val="67000"/>
                  <a:alpha val="52000"/>
                </a:schemeClr>
              </a:gs>
              <a:gs pos="50000">
                <a:schemeClr val="dk1">
                  <a:lumMod val="105000"/>
                  <a:satMod val="103000"/>
                  <a:tint val="73000"/>
                  <a:alpha val="52000"/>
                </a:schemeClr>
              </a:gs>
              <a:gs pos="100000">
                <a:schemeClr val="dk1">
                  <a:lumMod val="105000"/>
                  <a:satMod val="109000"/>
                  <a:tint val="81000"/>
                  <a:alpha val="56000"/>
                </a:schemeClr>
              </a:gs>
            </a:gsLst>
          </a:gradFill>
        </p:spPr>
        <p:style>
          <a:lnRef idx="1">
            <a:schemeClr val="dk1"/>
          </a:lnRef>
          <a:fillRef idx="2">
            <a:schemeClr val="dk1"/>
          </a:fillRef>
          <a:effectRef idx="1">
            <a:schemeClr val="dk1"/>
          </a:effectRef>
          <a:fontRef idx="minor">
            <a:schemeClr val="dk1"/>
          </a:fontRef>
        </p:style>
        <p:txBody>
          <a:bodyPr wrap="square" rtlCol="0">
            <a:spAutoFit/>
          </a:bodyPr>
          <a:lstStyle/>
          <a:p>
            <a:r>
              <a:rPr lang="en-US" dirty="0">
                <a:solidFill>
                  <a:schemeClr val="bg1"/>
                </a:solidFill>
                <a:latin typeface="Spaced" pitchFamily="50" charset="0"/>
              </a:rPr>
              <a:t>Prompt</a:t>
            </a:r>
          </a:p>
          <a:p>
            <a:endParaRPr lang="en-US" dirty="0">
              <a:solidFill>
                <a:schemeClr val="bg1"/>
              </a:solidFill>
              <a:latin typeface="Spaced" pitchFamily="50" charset="0"/>
            </a:endParaRPr>
          </a:p>
          <a:p>
            <a:r>
              <a:rPr lang="en-US" dirty="0">
                <a:solidFill>
                  <a:schemeClr val="bg1"/>
                </a:solidFill>
                <a:latin typeface="Spaced" pitchFamily="50" charset="0"/>
              </a:rPr>
              <a:t>superhero astronaut in spaceship, 3D concept art,  </a:t>
            </a:r>
            <a:r>
              <a:rPr lang="en-US" dirty="0" err="1">
                <a:solidFill>
                  <a:schemeClr val="bg1"/>
                </a:solidFill>
                <a:latin typeface="Spaced" pitchFamily="50" charset="0"/>
              </a:rPr>
              <a:t>pixar</a:t>
            </a:r>
            <a:r>
              <a:rPr lang="en-US" dirty="0">
                <a:solidFill>
                  <a:schemeClr val="bg1"/>
                </a:solidFill>
                <a:latin typeface="Spaced" pitchFamily="50" charset="0"/>
              </a:rPr>
              <a:t> render, unreal engine cinematic smooth, cinematic lighting, smooth lighting</a:t>
            </a:r>
          </a:p>
          <a:p>
            <a:endParaRPr lang="en-US" dirty="0">
              <a:solidFill>
                <a:schemeClr val="bg1"/>
              </a:solidFill>
              <a:latin typeface="Spaced" pitchFamily="50" charset="0"/>
            </a:endParaRPr>
          </a:p>
          <a:p>
            <a:pPr algn="r"/>
            <a:r>
              <a:rPr lang="en-US" sz="1200" dirty="0">
                <a:solidFill>
                  <a:schemeClr val="bg1"/>
                </a:solidFill>
                <a:latin typeface="Spaced" pitchFamily="50" charset="0"/>
              </a:rPr>
              <a:t>Stable Diffusion v1.5</a:t>
            </a:r>
            <a:endParaRPr lang="de-DE" sz="1200" dirty="0">
              <a:solidFill>
                <a:schemeClr val="bg1"/>
              </a:solidFill>
              <a:latin typeface="Spaced" pitchFamily="50" charset="0"/>
            </a:endParaRPr>
          </a:p>
        </p:txBody>
      </p:sp>
      <p:sp>
        <p:nvSpPr>
          <p:cNvPr id="2" name="Textfeld 1">
            <a:extLst>
              <a:ext uri="{FF2B5EF4-FFF2-40B4-BE49-F238E27FC236}">
                <a16:creationId xmlns:a16="http://schemas.microsoft.com/office/drawing/2014/main" id="{8EFCD8F6-3023-236E-D86B-EB28B73AF06D}"/>
              </a:ext>
            </a:extLst>
          </p:cNvPr>
          <p:cNvSpPr txBox="1"/>
          <p:nvPr/>
        </p:nvSpPr>
        <p:spPr>
          <a:xfrm>
            <a:off x="4644779" y="3156971"/>
            <a:ext cx="2927839" cy="495108"/>
          </a:xfrm>
          <a:prstGeom prst="rect">
            <a:avLst/>
          </a:prstGeom>
          <a:gradFill>
            <a:gsLst>
              <a:gs pos="0">
                <a:schemeClr val="accent4">
                  <a:lumMod val="60000"/>
                  <a:lumOff val="40000"/>
                  <a:alpha val="66000"/>
                </a:schemeClr>
              </a:gs>
              <a:gs pos="100000">
                <a:schemeClr val="accent4">
                  <a:alpha val="62000"/>
                </a:schemeClr>
              </a:gs>
            </a:gsLst>
            <a:lin ang="6600000" scaled="0"/>
          </a:gradFill>
          <a:ln>
            <a:solidFill>
              <a:schemeClr val="tx1">
                <a:lumMod val="95000"/>
                <a:lumOff val="5000"/>
              </a:schemeClr>
            </a:solidFill>
          </a:ln>
        </p:spPr>
        <p:style>
          <a:lnRef idx="0">
            <a:scrgbClr r="0" g="0" b="0"/>
          </a:lnRef>
          <a:fillRef idx="0">
            <a:scrgbClr r="0" g="0" b="0"/>
          </a:fillRef>
          <a:effectRef idx="0">
            <a:scrgbClr r="0" g="0" b="0"/>
          </a:effectRef>
          <a:fontRef idx="minor">
            <a:schemeClr val="lt1"/>
          </a:fontRef>
        </p:style>
        <p:txBody>
          <a:bodyPr wrap="square" tIns="72000" bIns="144000" rtlCol="0">
            <a:spAutoFit/>
          </a:bodyPr>
          <a:lstStyle/>
          <a:p>
            <a:pPr algn="ctr"/>
            <a:r>
              <a:rPr lang="de-DE" dirty="0">
                <a:solidFill>
                  <a:schemeClr val="tx1">
                    <a:lumMod val="95000"/>
                    <a:lumOff val="5000"/>
                  </a:schemeClr>
                </a:solidFill>
                <a:latin typeface="Spaced" pitchFamily="50" charset="0"/>
              </a:rPr>
              <a:t>Pixar Animationsfilme</a:t>
            </a:r>
          </a:p>
        </p:txBody>
      </p:sp>
      <p:pic>
        <p:nvPicPr>
          <p:cNvPr id="3" name="Grafik 2">
            <a:extLst>
              <a:ext uri="{FF2B5EF4-FFF2-40B4-BE49-F238E27FC236}">
                <a16:creationId xmlns:a16="http://schemas.microsoft.com/office/drawing/2014/main" id="{FC969956-5B7C-FB9C-7BB2-70B4BBB3987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949702" y="-3649623"/>
            <a:ext cx="20116800" cy="14081760"/>
          </a:xfrm>
          <a:prstGeom prst="rect">
            <a:avLst/>
          </a:prstGeom>
        </p:spPr>
      </p:pic>
      <p:pic>
        <p:nvPicPr>
          <p:cNvPr id="5" name="Grafik 4">
            <a:extLst>
              <a:ext uri="{FF2B5EF4-FFF2-40B4-BE49-F238E27FC236}">
                <a16:creationId xmlns:a16="http://schemas.microsoft.com/office/drawing/2014/main" id="{C680EA00-9AE2-16C1-8361-D077E7D0952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409689" y="-156538"/>
            <a:ext cx="9144019" cy="6400813"/>
          </a:xfrm>
          <a:prstGeom prst="rect">
            <a:avLst/>
          </a:prstGeom>
        </p:spPr>
      </p:pic>
    </p:spTree>
    <p:extLst>
      <p:ext uri="{BB962C8B-B14F-4D97-AF65-F5344CB8AC3E}">
        <p14:creationId xmlns:p14="http://schemas.microsoft.com/office/powerpoint/2010/main" val="576260016"/>
      </p:ext>
    </p:extLst>
  </p:cSld>
  <p:clrMapOvr>
    <a:masterClrMapping/>
  </p:clrMapOvr>
  <mc:AlternateContent xmlns:mc="http://schemas.openxmlformats.org/markup-compatibility/2006" xmlns:p14="http://schemas.microsoft.com/office/powerpoint/2010/main">
    <mc:Choice Requires="p14">
      <p:transition spd="slow" advClick="0">
        <p14:flash/>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2" name="thema.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17"/>
                    </p:tgtEl>
                  </p:cond>
                </p:stCondLst>
                <p:endSync evt="end" delay="0">
                  <p:rtn val="all"/>
                </p:endSync>
                <p:childTnLst>
                  <p:par>
                    <p:cTn id="11" fill="hold">
                      <p:stCondLst>
                        <p:cond delay="0"/>
                      </p:stCondLst>
                      <p:childTnLst>
                        <p:par>
                          <p:cTn id="12" fill="hold">
                            <p:stCondLst>
                              <p:cond delay="0"/>
                            </p:stCondLst>
                            <p:childTnLst>
                              <p:par>
                                <p:cTn id="13" presetID="31"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ppt_w</p:attrName>
                                        </p:attrNameLst>
                                      </p:cBhvr>
                                      <p:tavLst>
                                        <p:tav tm="0">
                                          <p:val>
                                            <p:fltVal val="0"/>
                                          </p:val>
                                        </p:tav>
                                        <p:tav tm="100000">
                                          <p:val>
                                            <p:strVal val="#ppt_w"/>
                                          </p:val>
                                        </p:tav>
                                      </p:tavLst>
                                    </p:anim>
                                    <p:anim calcmode="lin" valueType="num">
                                      <p:cBhvr>
                                        <p:cTn id="16" dur="1000" fill="hold"/>
                                        <p:tgtEl>
                                          <p:spTgt spid="5"/>
                                        </p:tgtEl>
                                        <p:attrNameLst>
                                          <p:attrName>ppt_h</p:attrName>
                                        </p:attrNameLst>
                                      </p:cBhvr>
                                      <p:tavLst>
                                        <p:tav tm="0">
                                          <p:val>
                                            <p:fltVal val="0"/>
                                          </p:val>
                                        </p:tav>
                                        <p:tav tm="100000">
                                          <p:val>
                                            <p:strVal val="#ppt_h"/>
                                          </p:val>
                                        </p:tav>
                                      </p:tavLst>
                                    </p:anim>
                                    <p:anim calcmode="lin" valueType="num">
                                      <p:cBhvr>
                                        <p:cTn id="17" dur="1000" fill="hold"/>
                                        <p:tgtEl>
                                          <p:spTgt spid="5"/>
                                        </p:tgtEl>
                                        <p:attrNameLst>
                                          <p:attrName>style.rotation</p:attrName>
                                        </p:attrNameLst>
                                      </p:cBhvr>
                                      <p:tavLst>
                                        <p:tav tm="0">
                                          <p:val>
                                            <p:fltVal val="90"/>
                                          </p:val>
                                        </p:tav>
                                        <p:tav tm="100000">
                                          <p:val>
                                            <p:fltVal val="0"/>
                                          </p:val>
                                        </p:tav>
                                      </p:tavLst>
                                    </p:anim>
                                    <p:animEffect transition="in" filter="fade">
                                      <p:cBhvr>
                                        <p:cTn id="18" dur="1000"/>
                                        <p:tgtEl>
                                          <p:spTgt spid="5"/>
                                        </p:tgtEl>
                                      </p:cBhvr>
                                    </p:animEffect>
                                  </p:childTnLst>
                                  <p:subTnLst>
                                    <p:audio>
                                      <p:cMediaNode>
                                        <p:cTn display="0" masterRel="sameClick">
                                          <p:stCondLst>
                                            <p:cond evt="begin" delay="0">
                                              <p:tn val="13"/>
                                            </p:cond>
                                          </p:stCondLst>
                                          <p:endCondLst>
                                            <p:cond evt="onStopAudio" delay="0">
                                              <p:tgtEl>
                                                <p:sldTgt/>
                                              </p:tgtEl>
                                            </p:cond>
                                          </p:endCondLst>
                                        </p:cTn>
                                        <p:tgtEl>
                                          <p:sndTgt r:embed="rId3" name="surprise.wav"/>
                                        </p:tgtEl>
                                      </p:cMediaNode>
                                    </p:audio>
                                  </p:subTnLst>
                                </p:cTn>
                              </p:par>
                              <p:par>
                                <p:cTn id="19" presetID="1"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par>
                                <p:cTn id="21" presetID="8" presetClass="emph" presetSubtype="0" repeatCount="indefinite" fill="hold" nodeType="withEffect">
                                  <p:stCondLst>
                                    <p:cond delay="0"/>
                                  </p:stCondLst>
                                  <p:childTnLst>
                                    <p:animRot by="5400000">
                                      <p:cBhvr>
                                        <p:cTn id="22" dur="4000" fill="hold"/>
                                        <p:tgtEl>
                                          <p:spTgt spid="3"/>
                                        </p:tgtEl>
                                        <p:attrNameLst>
                                          <p:attrName>r</p:attrName>
                                        </p:attrNameLst>
                                      </p:cBhvr>
                                    </p:animRot>
                                  </p:childTnLst>
                                  <p:subTnLst>
                                    <p:set>
                                      <p:cBhvr override="childStyle">
                                        <p:cTn dur="1" fill="hold" display="0" masterRel="sameClick" afterEffect="1">
                                          <p:stCondLst>
                                            <p:cond evt="end" delay="0">
                                              <p:tn val="21"/>
                                            </p:cond>
                                          </p:stCondLst>
                                        </p:cTn>
                                        <p:tgtEl>
                                          <p:spTgt spid="3"/>
                                        </p:tgtEl>
                                        <p:attrNameLst>
                                          <p:attrName>style.visibility</p:attrName>
                                        </p:attrNameLst>
                                      </p:cBhvr>
                                      <p:to>
                                        <p:strVal val="hidden"/>
                                      </p:to>
                                    </p:set>
                                  </p:subTnLst>
                                </p:cTn>
                              </p:par>
                            </p:childTnLst>
                          </p:cTn>
                        </p:par>
                        <p:par>
                          <p:cTn id="23" fill="hold">
                            <p:stCondLst>
                              <p:cond delay="4000"/>
                            </p:stCondLst>
                            <p:childTnLst>
                              <p:par>
                                <p:cTn id="24" presetID="1" presetClass="exit" presetSubtype="0" fill="hold" nodeType="afterEffect">
                                  <p:stCondLst>
                                    <p:cond delay="0"/>
                                  </p:stCondLst>
                                  <p:childTnLst>
                                    <p:set>
                                      <p:cBhvr>
                                        <p:cTn id="25" dur="1" fill="hold">
                                          <p:stCondLst>
                                            <p:cond delay="0"/>
                                          </p:stCondLst>
                                        </p:cTn>
                                        <p:tgtEl>
                                          <p:spTgt spid="3"/>
                                        </p:tgtEl>
                                        <p:attrNameLst>
                                          <p:attrName>style.visibility</p:attrName>
                                        </p:attrNameLst>
                                      </p:cBhvr>
                                      <p:to>
                                        <p:strVal val="hidden"/>
                                      </p:to>
                                    </p:set>
                                  </p:childTnLst>
                                </p:cTn>
                              </p:par>
                            </p:childTnLst>
                          </p:cTn>
                        </p:par>
                        <p:par>
                          <p:cTn id="26" fill="hold">
                            <p:stCondLst>
                              <p:cond delay="4000"/>
                            </p:stCondLst>
                            <p:childTnLst>
                              <p:par>
                                <p:cTn id="27" presetID="1" presetClass="exit" presetSubtype="0" fill="hold" nodeType="afterEffect">
                                  <p:stCondLst>
                                    <p:cond delay="0"/>
                                  </p:stCondLst>
                                  <p:childTnLst>
                                    <p:set>
                                      <p:cBhvr>
                                        <p:cTn id="28" dur="1" fill="hold">
                                          <p:stCondLst>
                                            <p:cond delay="9"/>
                                          </p:stCondLst>
                                        </p:cTn>
                                        <p:tgtEl>
                                          <p:spTgt spid="5"/>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par>
                          <p:cTn id="31" fill="hold">
                            <p:stCondLst>
                              <p:cond delay="4010"/>
                            </p:stCondLst>
                            <p:childTnLst>
                              <p:par>
                                <p:cTn id="32" presetID="2" presetClass="entr" presetSubtype="2" fill="hold" grpId="0" nodeType="afterEffect">
                                  <p:stCondLst>
                                    <p:cond delay="0"/>
                                  </p:stCondLst>
                                  <p:childTnLst>
                                    <p:set>
                                      <p:cBhvr>
                                        <p:cTn id="33" dur="1" fill="hold">
                                          <p:stCondLst>
                                            <p:cond delay="0"/>
                                          </p:stCondLst>
                                        </p:cTn>
                                        <p:tgtEl>
                                          <p:spTgt spid="18"/>
                                        </p:tgtEl>
                                        <p:attrNameLst>
                                          <p:attrName>style.visibility</p:attrName>
                                        </p:attrNameLst>
                                      </p:cBhvr>
                                      <p:to>
                                        <p:strVal val="visible"/>
                                      </p:to>
                                    </p:set>
                                    <p:anim calcmode="lin" valueType="num">
                                      <p:cBhvr additive="base">
                                        <p:cTn id="34" dur="750" fill="hold"/>
                                        <p:tgtEl>
                                          <p:spTgt spid="18"/>
                                        </p:tgtEl>
                                        <p:attrNameLst>
                                          <p:attrName>ppt_x</p:attrName>
                                        </p:attrNameLst>
                                      </p:cBhvr>
                                      <p:tavLst>
                                        <p:tav tm="0">
                                          <p:val>
                                            <p:strVal val="1+#ppt_w/2"/>
                                          </p:val>
                                        </p:tav>
                                        <p:tav tm="100000">
                                          <p:val>
                                            <p:strVal val="#ppt_x"/>
                                          </p:val>
                                        </p:tav>
                                      </p:tavLst>
                                    </p:anim>
                                    <p:anim calcmode="lin" valueType="num">
                                      <p:cBhvr additive="base">
                                        <p:cTn id="35" dur="75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nextCondLst>
                <p:cond evt="onClick" delay="0">
                  <p:tgtEl>
                    <p:spTgt spid="17"/>
                  </p:tgtEl>
                </p:cond>
              </p:nextCondLst>
            </p:seq>
            <p:seq concurrent="1" nextAc="seek">
              <p:cTn id="36" restart="whenNotActive" fill="hold" evtFilter="cancelBubble" nodeType="interactiveSeq">
                <p:stCondLst>
                  <p:cond evt="onClick" delay="0">
                    <p:tgtEl>
                      <p:spTgt spid="2"/>
                    </p:tgtEl>
                  </p:cond>
                </p:stCondLst>
                <p:endSync evt="end" delay="0">
                  <p:rtn val="all"/>
                </p:endSync>
                <p:childTnLst>
                  <p:par>
                    <p:cTn id="37" fill="hold">
                      <p:stCondLst>
                        <p:cond delay="0"/>
                      </p:stCondLst>
                      <p:childTnLst>
                        <p:par>
                          <p:cTn id="38" fill="hold">
                            <p:stCondLst>
                              <p:cond delay="0"/>
                            </p:stCondLst>
                            <p:childTnLst>
                              <p:par>
                                <p:cTn id="39" presetID="42" presetClass="path" presetSubtype="0" accel="50000" decel="50000" fill="hold" grpId="1" nodeType="clickEffect">
                                  <p:stCondLst>
                                    <p:cond delay="0"/>
                                  </p:stCondLst>
                                  <p:childTnLst>
                                    <p:animMotion origin="layout" path="M -1.66667E-6 2.22222E-6 L -0.00104 -0.42431 " pathEditMode="relative" rAng="0" ptsTypes="AA">
                                      <p:cBhvr>
                                        <p:cTn id="40" dur="2000" fill="hold"/>
                                        <p:tgtEl>
                                          <p:spTgt spid="2"/>
                                        </p:tgtEl>
                                        <p:attrNameLst>
                                          <p:attrName>ppt_x</p:attrName>
                                          <p:attrName>ppt_y</p:attrName>
                                        </p:attrNameLst>
                                      </p:cBhvr>
                                      <p:rCtr x="-52" y="-21227"/>
                                    </p:animMotion>
                                  </p:childTnLst>
                                </p:cTn>
                              </p:par>
                            </p:childTnLst>
                          </p:cTn>
                        </p:par>
                        <p:par>
                          <p:cTn id="41" fill="hold">
                            <p:stCondLst>
                              <p:cond delay="2000"/>
                            </p:stCondLst>
                            <p:childTnLst>
                              <p:par>
                                <p:cTn id="42" presetID="2" presetClass="entr" presetSubtype="8" fill="hold" grpId="0" nodeType="afterEffect">
                                  <p:stCondLst>
                                    <p:cond delay="0"/>
                                  </p:stCondLst>
                                  <p:childTnLst>
                                    <p:set>
                                      <p:cBhvr>
                                        <p:cTn id="43" dur="1" fill="hold">
                                          <p:stCondLst>
                                            <p:cond delay="0"/>
                                          </p:stCondLst>
                                        </p:cTn>
                                        <p:tgtEl>
                                          <p:spTgt spid="9"/>
                                        </p:tgtEl>
                                        <p:attrNameLst>
                                          <p:attrName>style.visibility</p:attrName>
                                        </p:attrNameLst>
                                      </p:cBhvr>
                                      <p:to>
                                        <p:strVal val="visible"/>
                                      </p:to>
                                    </p:set>
                                    <p:anim calcmode="lin" valueType="num">
                                      <p:cBhvr additive="base">
                                        <p:cTn id="44" dur="500" fill="hold"/>
                                        <p:tgtEl>
                                          <p:spTgt spid="9"/>
                                        </p:tgtEl>
                                        <p:attrNameLst>
                                          <p:attrName>ppt_x</p:attrName>
                                        </p:attrNameLst>
                                      </p:cBhvr>
                                      <p:tavLst>
                                        <p:tav tm="0">
                                          <p:val>
                                            <p:strVal val="0-#ppt_w/2"/>
                                          </p:val>
                                        </p:tav>
                                        <p:tav tm="100000">
                                          <p:val>
                                            <p:strVal val="#ppt_x"/>
                                          </p:val>
                                        </p:tav>
                                      </p:tavLst>
                                    </p:anim>
                                    <p:anim calcmode="lin" valueType="num">
                                      <p:cBhvr additive="base">
                                        <p:cTn id="45" dur="500" fill="hold"/>
                                        <p:tgtEl>
                                          <p:spTgt spid="9"/>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2"/>
                                            </p:cond>
                                          </p:stCondLst>
                                          <p:endCondLst>
                                            <p:cond evt="onStopAudio" delay="0">
                                              <p:tgtEl>
                                                <p:sldTgt/>
                                              </p:tgtEl>
                                            </p:cond>
                                          </p:endCondLst>
                                        </p:cTn>
                                        <p:tgtEl>
                                          <p:sndTgt r:embed="rId4" name="suspense30s.wav"/>
                                        </p:tgtEl>
                                      </p:cMediaNode>
                                    </p:audio>
                                  </p:subTnLst>
                                </p:cTn>
                              </p:par>
                            </p:childTnLst>
                          </p:cTn>
                        </p:par>
                        <p:par>
                          <p:cTn id="46" fill="hold">
                            <p:stCondLst>
                              <p:cond delay="2500"/>
                            </p:stCondLst>
                            <p:childTnLst>
                              <p:par>
                                <p:cTn id="47" presetID="2" presetClass="exit" presetSubtype="8" fill="hold" grpId="0" nodeType="afterEffect">
                                  <p:stCondLst>
                                    <p:cond delay="0"/>
                                  </p:stCondLst>
                                  <p:childTnLst>
                                    <p:anim calcmode="lin" valueType="num">
                                      <p:cBhvr additive="base">
                                        <p:cTn id="48" dur="30000"/>
                                        <p:tgtEl>
                                          <p:spTgt spid="6"/>
                                        </p:tgtEl>
                                        <p:attrNameLst>
                                          <p:attrName>ppt_x</p:attrName>
                                        </p:attrNameLst>
                                      </p:cBhvr>
                                      <p:tavLst>
                                        <p:tav tm="0">
                                          <p:val>
                                            <p:strVal val="ppt_x"/>
                                          </p:val>
                                        </p:tav>
                                        <p:tav tm="100000">
                                          <p:val>
                                            <p:strVal val="0-ppt_w/2"/>
                                          </p:val>
                                        </p:tav>
                                      </p:tavLst>
                                    </p:anim>
                                    <p:anim calcmode="lin" valueType="num">
                                      <p:cBhvr additive="base">
                                        <p:cTn id="49" dur="30000"/>
                                        <p:tgtEl>
                                          <p:spTgt spid="6"/>
                                        </p:tgtEl>
                                        <p:attrNameLst>
                                          <p:attrName>ppt_y</p:attrName>
                                        </p:attrNameLst>
                                      </p:cBhvr>
                                      <p:tavLst>
                                        <p:tav tm="0">
                                          <p:val>
                                            <p:strVal val="ppt_y"/>
                                          </p:val>
                                        </p:tav>
                                        <p:tav tm="100000">
                                          <p:val>
                                            <p:strVal val="ppt_y"/>
                                          </p:val>
                                        </p:tav>
                                      </p:tavLst>
                                    </p:anim>
                                    <p:set>
                                      <p:cBhvr>
                                        <p:cTn id="50" dur="1" fill="hold">
                                          <p:stCondLst>
                                            <p:cond delay="29999"/>
                                          </p:stCondLst>
                                        </p:cTn>
                                        <p:tgtEl>
                                          <p:spTgt spid="6"/>
                                        </p:tgtEl>
                                        <p:attrNameLst>
                                          <p:attrName>style.visibility</p:attrName>
                                        </p:attrNameLst>
                                      </p:cBhvr>
                                      <p:to>
                                        <p:strVal val="hidden"/>
                                      </p:to>
                                    </p:set>
                                  </p:childTnLst>
                                </p:cTn>
                              </p:par>
                              <p:par>
                                <p:cTn id="51" presetID="53" presetClass="entr" presetSubtype="16" fill="hold" nodeType="withEffect">
                                  <p:stCondLst>
                                    <p:cond delay="0"/>
                                  </p:stCondLst>
                                  <p:childTnLst>
                                    <p:set>
                                      <p:cBhvr>
                                        <p:cTn id="52" dur="1" fill="hold">
                                          <p:stCondLst>
                                            <p:cond delay="0"/>
                                          </p:stCondLst>
                                        </p:cTn>
                                        <p:tgtEl>
                                          <p:spTgt spid="11"/>
                                        </p:tgtEl>
                                        <p:attrNameLst>
                                          <p:attrName>style.visibility</p:attrName>
                                        </p:attrNameLst>
                                      </p:cBhvr>
                                      <p:to>
                                        <p:strVal val="visible"/>
                                      </p:to>
                                    </p:set>
                                    <p:anim calcmode="lin" valueType="num">
                                      <p:cBhvr>
                                        <p:cTn id="53" dur="500" fill="hold"/>
                                        <p:tgtEl>
                                          <p:spTgt spid="11"/>
                                        </p:tgtEl>
                                        <p:attrNameLst>
                                          <p:attrName>ppt_w</p:attrName>
                                        </p:attrNameLst>
                                      </p:cBhvr>
                                      <p:tavLst>
                                        <p:tav tm="0">
                                          <p:val>
                                            <p:fltVal val="0"/>
                                          </p:val>
                                        </p:tav>
                                        <p:tav tm="100000">
                                          <p:val>
                                            <p:strVal val="#ppt_w"/>
                                          </p:val>
                                        </p:tav>
                                      </p:tavLst>
                                    </p:anim>
                                    <p:anim calcmode="lin" valueType="num">
                                      <p:cBhvr>
                                        <p:cTn id="54" dur="500" fill="hold"/>
                                        <p:tgtEl>
                                          <p:spTgt spid="11"/>
                                        </p:tgtEl>
                                        <p:attrNameLst>
                                          <p:attrName>ppt_h</p:attrName>
                                        </p:attrNameLst>
                                      </p:cBhvr>
                                      <p:tavLst>
                                        <p:tav tm="0">
                                          <p:val>
                                            <p:fltVal val="0"/>
                                          </p:val>
                                        </p:tav>
                                        <p:tav tm="100000">
                                          <p:val>
                                            <p:strVal val="#ppt_h"/>
                                          </p:val>
                                        </p:tav>
                                      </p:tavLst>
                                    </p:anim>
                                    <p:animEffect transition="in" filter="fade">
                                      <p:cBhvr>
                                        <p:cTn id="55" dur="500"/>
                                        <p:tgtEl>
                                          <p:spTgt spid="11"/>
                                        </p:tgtEl>
                                      </p:cBhvr>
                                    </p:animEffect>
                                  </p:childTnLst>
                                </p:cTn>
                              </p:par>
                            </p:childTnLst>
                          </p:cTn>
                        </p:par>
                        <p:par>
                          <p:cTn id="56" fill="hold">
                            <p:stCondLst>
                              <p:cond delay="32500"/>
                            </p:stCondLst>
                            <p:childTnLst>
                              <p:par>
                                <p:cTn id="57" presetID="1" presetClass="entr" presetSubtype="0" fill="hold" grpId="0" nodeType="afterEffect">
                                  <p:stCondLst>
                                    <p:cond delay="0"/>
                                  </p:stCondLst>
                                  <p:childTnLst>
                                    <p:set>
                                      <p:cBhvr>
                                        <p:cTn id="58" dur="1" fill="hold">
                                          <p:stCondLst>
                                            <p:cond delay="0"/>
                                          </p:stCondLst>
                                        </p:cTn>
                                        <p:tgtEl>
                                          <p:spTgt spid="17"/>
                                        </p:tgtEl>
                                        <p:attrNameLst>
                                          <p:attrName>style.visibility</p:attrName>
                                        </p:attrNameLst>
                                      </p:cBhvr>
                                      <p:to>
                                        <p:strVal val="visible"/>
                                      </p:to>
                                    </p:set>
                                  </p:childTnLst>
                                </p:cTn>
                              </p:par>
                            </p:childTnLst>
                          </p:cTn>
                        </p:par>
                      </p:childTnLst>
                    </p:cTn>
                  </p:par>
                </p:childTnLst>
              </p:cTn>
              <p:nextCondLst>
                <p:cond evt="onClick" delay="0">
                  <p:tgtEl>
                    <p:spTgt spid="2"/>
                  </p:tgtEl>
                </p:cond>
              </p:nextCondLst>
            </p:seq>
          </p:childTnLst>
        </p:cTn>
      </p:par>
    </p:tnLst>
    <p:bldLst>
      <p:bldP spid="9" grpId="0"/>
      <p:bldP spid="17" grpId="0" animBg="1"/>
      <p:bldP spid="6" grpId="0" animBg="1"/>
      <p:bldP spid="18" grpId="0" animBg="1"/>
      <p:bldP spid="2" grpId="0" animBg="1"/>
      <p:bldP spid="2" grpId="1"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0B51DDB3-8590-41F6-A534-7629A829E2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05084" y="-3722001"/>
            <a:ext cx="20116800" cy="14081760"/>
          </a:xfrm>
          <a:prstGeom prst="rect">
            <a:avLst/>
          </a:prstGeom>
        </p:spPr>
      </p:pic>
      <p:pic>
        <p:nvPicPr>
          <p:cNvPr id="10" name="Grafik 9">
            <a:extLst>
              <a:ext uri="{FF2B5EF4-FFF2-40B4-BE49-F238E27FC236}">
                <a16:creationId xmlns:a16="http://schemas.microsoft.com/office/drawing/2014/main" id="{CD5BB677-9420-D8F8-0569-72C186A6E0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81304" y="-349646"/>
            <a:ext cx="9144019" cy="6400813"/>
          </a:xfrm>
          <a:prstGeom prst="rect">
            <a:avLst/>
          </a:prstGeom>
        </p:spPr>
      </p:pic>
      <p:sp>
        <p:nvSpPr>
          <p:cNvPr id="3" name="Textfeld 2">
            <a:extLst>
              <a:ext uri="{FF2B5EF4-FFF2-40B4-BE49-F238E27FC236}">
                <a16:creationId xmlns:a16="http://schemas.microsoft.com/office/drawing/2014/main" id="{899EA02C-BA18-D358-0456-33DFBABAA172}"/>
              </a:ext>
            </a:extLst>
          </p:cNvPr>
          <p:cNvSpPr txBox="1"/>
          <p:nvPr/>
        </p:nvSpPr>
        <p:spPr>
          <a:xfrm>
            <a:off x="157313" y="10687050"/>
            <a:ext cx="12192000" cy="12403395"/>
          </a:xfrm>
          <a:prstGeom prst="rect">
            <a:avLst/>
          </a:prstGeom>
          <a:noFill/>
        </p:spPr>
        <p:txBody>
          <a:bodyPr wrap="square" rtlCol="0">
            <a:spAutoFit/>
          </a:bodyPr>
          <a:lstStyle/>
          <a:p>
            <a:pPr algn="ctr"/>
            <a:r>
              <a:rPr lang="de-DE" sz="3200" dirty="0">
                <a:solidFill>
                  <a:schemeClr val="bg1">
                    <a:lumMod val="95000"/>
                  </a:schemeClr>
                </a:solidFill>
                <a:latin typeface="Spaced" pitchFamily="50" charset="0"/>
              </a:rPr>
              <a:t>Vielen Dank für Ihre Teilnahme</a:t>
            </a:r>
          </a:p>
          <a:p>
            <a:pPr algn="ctr"/>
            <a:endParaRPr lang="de-DE" sz="3200" dirty="0">
              <a:solidFill>
                <a:schemeClr val="bg1">
                  <a:lumMod val="95000"/>
                </a:schemeClr>
              </a:solidFill>
              <a:latin typeface="Spaced" pitchFamily="50" charset="0"/>
            </a:endParaRPr>
          </a:p>
          <a:p>
            <a:pPr algn="ctr"/>
            <a:endParaRPr lang="de-DE" sz="3200" dirty="0">
              <a:solidFill>
                <a:schemeClr val="bg1">
                  <a:lumMod val="95000"/>
                </a:schemeClr>
              </a:solidFill>
              <a:latin typeface="Spaced" pitchFamily="50" charset="0"/>
            </a:endParaRPr>
          </a:p>
          <a:p>
            <a:pPr algn="ctr"/>
            <a:endParaRPr lang="de-DE" sz="3200" dirty="0">
              <a:solidFill>
                <a:schemeClr val="bg1">
                  <a:lumMod val="95000"/>
                </a:schemeClr>
              </a:solidFill>
              <a:latin typeface="Spaced" pitchFamily="50" charset="0"/>
            </a:endParaRPr>
          </a:p>
          <a:p>
            <a:pPr algn="ctr"/>
            <a:endParaRPr lang="de-DE" sz="3200" dirty="0">
              <a:solidFill>
                <a:schemeClr val="bg1">
                  <a:lumMod val="95000"/>
                </a:schemeClr>
              </a:solidFill>
              <a:latin typeface="Spaced" pitchFamily="50" charset="0"/>
            </a:endParaRPr>
          </a:p>
          <a:p>
            <a:pPr algn="ctr"/>
            <a:r>
              <a:rPr lang="de-DE" sz="3200" dirty="0">
                <a:solidFill>
                  <a:schemeClr val="bg1">
                    <a:lumMod val="95000"/>
                  </a:schemeClr>
                </a:solidFill>
                <a:latin typeface="Spaced" pitchFamily="50" charset="0"/>
              </a:rPr>
              <a:t>Redaktion: Aiko </a:t>
            </a:r>
            <a:r>
              <a:rPr lang="de-DE" sz="3200" dirty="0" err="1">
                <a:solidFill>
                  <a:schemeClr val="bg1">
                    <a:lumMod val="95000"/>
                  </a:schemeClr>
                </a:solidFill>
                <a:latin typeface="Spaced" pitchFamily="50" charset="0"/>
              </a:rPr>
              <a:t>Aidarus</a:t>
            </a:r>
            <a:endParaRPr lang="de-DE" sz="3200" dirty="0">
              <a:solidFill>
                <a:schemeClr val="bg1">
                  <a:lumMod val="95000"/>
                </a:schemeClr>
              </a:solidFill>
              <a:latin typeface="Spaced" pitchFamily="50" charset="0"/>
            </a:endParaRPr>
          </a:p>
          <a:p>
            <a:pPr algn="ctr"/>
            <a:br>
              <a:rPr lang="de-DE" sz="3200" dirty="0">
                <a:solidFill>
                  <a:schemeClr val="bg1">
                    <a:lumMod val="95000"/>
                  </a:schemeClr>
                </a:solidFill>
                <a:latin typeface="Spaced" pitchFamily="50" charset="0"/>
              </a:rPr>
            </a:br>
            <a:r>
              <a:rPr lang="de-DE" sz="3200" dirty="0">
                <a:solidFill>
                  <a:schemeClr val="bg1">
                    <a:lumMod val="95000"/>
                  </a:schemeClr>
                </a:solidFill>
                <a:latin typeface="Spaced" pitchFamily="50" charset="0"/>
              </a:rPr>
              <a:t>Idee: </a:t>
            </a:r>
            <a:r>
              <a:rPr lang="de-DE" sz="3200" dirty="0" err="1">
                <a:solidFill>
                  <a:schemeClr val="bg1">
                    <a:lumMod val="95000"/>
                  </a:schemeClr>
                </a:solidFill>
                <a:latin typeface="Spaced" pitchFamily="50" charset="0"/>
              </a:rPr>
              <a:t>Aidie</a:t>
            </a:r>
            <a:r>
              <a:rPr lang="de-DE" sz="3200" dirty="0">
                <a:solidFill>
                  <a:schemeClr val="bg1">
                    <a:lumMod val="95000"/>
                  </a:schemeClr>
                </a:solidFill>
                <a:latin typeface="Spaced" pitchFamily="50" charset="0"/>
              </a:rPr>
              <a:t> </a:t>
            </a:r>
            <a:r>
              <a:rPr lang="de-DE" sz="3200" dirty="0" err="1">
                <a:solidFill>
                  <a:schemeClr val="bg1">
                    <a:lumMod val="95000"/>
                  </a:schemeClr>
                </a:solidFill>
                <a:latin typeface="Spaced" pitchFamily="50" charset="0"/>
              </a:rPr>
              <a:t>Aiery</a:t>
            </a:r>
            <a:endParaRPr lang="de-DE" sz="3200" dirty="0">
              <a:solidFill>
                <a:schemeClr val="bg1">
                  <a:lumMod val="95000"/>
                </a:schemeClr>
              </a:solidFill>
              <a:latin typeface="Spaced" pitchFamily="50" charset="0"/>
            </a:endParaRPr>
          </a:p>
          <a:p>
            <a:pPr algn="ctr"/>
            <a:endParaRPr lang="de-DE" sz="3200" dirty="0">
              <a:solidFill>
                <a:schemeClr val="bg1">
                  <a:lumMod val="95000"/>
                </a:schemeClr>
              </a:solidFill>
              <a:latin typeface="Spaced" pitchFamily="50" charset="0"/>
            </a:endParaRPr>
          </a:p>
          <a:p>
            <a:pPr algn="ctr"/>
            <a:r>
              <a:rPr lang="de-DE" sz="3200" dirty="0">
                <a:solidFill>
                  <a:schemeClr val="bg1">
                    <a:lumMod val="95000"/>
                  </a:schemeClr>
                </a:solidFill>
                <a:latin typeface="Spaced" pitchFamily="50" charset="0"/>
              </a:rPr>
              <a:t>Konzept: Aiba </a:t>
            </a:r>
            <a:r>
              <a:rPr lang="de-DE" sz="3200" dirty="0" err="1">
                <a:solidFill>
                  <a:schemeClr val="bg1">
                    <a:lumMod val="95000"/>
                  </a:schemeClr>
                </a:solidFill>
                <a:latin typeface="Spaced" pitchFamily="50" charset="0"/>
              </a:rPr>
              <a:t>Aicken</a:t>
            </a:r>
            <a:endParaRPr lang="de-DE" sz="3200" dirty="0">
              <a:solidFill>
                <a:schemeClr val="bg1">
                  <a:lumMod val="95000"/>
                </a:schemeClr>
              </a:solidFill>
              <a:latin typeface="Spaced" pitchFamily="50" charset="0"/>
            </a:endParaRPr>
          </a:p>
          <a:p>
            <a:pPr algn="ctr"/>
            <a:endParaRPr lang="de-DE" sz="3200" dirty="0">
              <a:solidFill>
                <a:schemeClr val="bg1">
                  <a:lumMod val="95000"/>
                </a:schemeClr>
              </a:solidFill>
              <a:latin typeface="Spaced" pitchFamily="50" charset="0"/>
            </a:endParaRPr>
          </a:p>
          <a:p>
            <a:pPr algn="ctr"/>
            <a:r>
              <a:rPr lang="de-DE" sz="3200" dirty="0">
                <a:solidFill>
                  <a:schemeClr val="bg1">
                    <a:lumMod val="95000"/>
                  </a:schemeClr>
                </a:solidFill>
                <a:latin typeface="Spaced" pitchFamily="50" charset="0"/>
              </a:rPr>
              <a:t>Corporate Design: </a:t>
            </a:r>
            <a:r>
              <a:rPr lang="de-DE" sz="3200" dirty="0" err="1">
                <a:solidFill>
                  <a:schemeClr val="bg1">
                    <a:lumMod val="95000"/>
                  </a:schemeClr>
                </a:solidFill>
                <a:latin typeface="Spaced" pitchFamily="50" charset="0"/>
              </a:rPr>
              <a:t>Ainoo</a:t>
            </a:r>
            <a:r>
              <a:rPr lang="de-DE" sz="3200" dirty="0">
                <a:solidFill>
                  <a:schemeClr val="bg1">
                    <a:lumMod val="95000"/>
                  </a:schemeClr>
                </a:solidFill>
                <a:latin typeface="Spaced" pitchFamily="50" charset="0"/>
              </a:rPr>
              <a:t> </a:t>
            </a:r>
            <a:r>
              <a:rPr lang="de-DE" sz="3200" dirty="0" err="1">
                <a:solidFill>
                  <a:schemeClr val="bg1">
                    <a:lumMod val="95000"/>
                  </a:schemeClr>
                </a:solidFill>
                <a:latin typeface="Spaced" pitchFamily="50" charset="0"/>
              </a:rPr>
              <a:t>Ainsleigh</a:t>
            </a:r>
            <a:r>
              <a:rPr lang="de-DE" sz="3200" dirty="0">
                <a:solidFill>
                  <a:schemeClr val="bg1">
                    <a:lumMod val="95000"/>
                  </a:schemeClr>
                </a:solidFill>
                <a:latin typeface="Spaced" pitchFamily="50" charset="0"/>
              </a:rPr>
              <a:t>-Jones</a:t>
            </a:r>
          </a:p>
          <a:p>
            <a:pPr algn="ctr"/>
            <a:endParaRPr lang="de-DE" sz="3200" dirty="0">
              <a:solidFill>
                <a:schemeClr val="bg1">
                  <a:lumMod val="95000"/>
                </a:schemeClr>
              </a:solidFill>
              <a:latin typeface="Spaced" pitchFamily="50" charset="0"/>
            </a:endParaRPr>
          </a:p>
          <a:p>
            <a:pPr algn="ctr"/>
            <a:r>
              <a:rPr lang="de-DE" sz="3200" dirty="0" err="1">
                <a:solidFill>
                  <a:schemeClr val="bg1">
                    <a:lumMod val="95000"/>
                  </a:schemeClr>
                </a:solidFill>
                <a:latin typeface="Spaced" pitchFamily="50" charset="0"/>
              </a:rPr>
              <a:t>Chatgpt</a:t>
            </a:r>
            <a:r>
              <a:rPr lang="de-DE" sz="3200" dirty="0">
                <a:solidFill>
                  <a:schemeClr val="bg1">
                    <a:lumMod val="95000"/>
                  </a:schemeClr>
                </a:solidFill>
                <a:latin typeface="Spaced" pitchFamily="50" charset="0"/>
              </a:rPr>
              <a:t> </a:t>
            </a:r>
            <a:r>
              <a:rPr lang="de-DE" sz="3200" dirty="0" err="1">
                <a:solidFill>
                  <a:schemeClr val="bg1">
                    <a:lumMod val="95000"/>
                  </a:schemeClr>
                </a:solidFill>
                <a:latin typeface="Spaced" pitchFamily="50" charset="0"/>
              </a:rPr>
              <a:t>operator</a:t>
            </a:r>
            <a:r>
              <a:rPr lang="de-DE" sz="3200" dirty="0">
                <a:solidFill>
                  <a:schemeClr val="bg1">
                    <a:lumMod val="95000"/>
                  </a:schemeClr>
                </a:solidFill>
                <a:latin typeface="Spaced" pitchFamily="50" charset="0"/>
              </a:rPr>
              <a:t>: </a:t>
            </a:r>
            <a:r>
              <a:rPr lang="de-DE" sz="3200" dirty="0" err="1">
                <a:solidFill>
                  <a:schemeClr val="bg1">
                    <a:lumMod val="95000"/>
                  </a:schemeClr>
                </a:solidFill>
                <a:latin typeface="Spaced" pitchFamily="50" charset="0"/>
              </a:rPr>
              <a:t>Aist</a:t>
            </a:r>
            <a:r>
              <a:rPr lang="de-DE" sz="3200" dirty="0">
                <a:solidFill>
                  <a:schemeClr val="bg1">
                    <a:lumMod val="95000"/>
                  </a:schemeClr>
                </a:solidFill>
                <a:latin typeface="Spaced" pitchFamily="50" charset="0"/>
              </a:rPr>
              <a:t> </a:t>
            </a:r>
            <a:r>
              <a:rPr lang="de-DE" sz="3200" dirty="0" err="1">
                <a:solidFill>
                  <a:schemeClr val="bg1">
                    <a:lumMod val="95000"/>
                  </a:schemeClr>
                </a:solidFill>
                <a:latin typeface="Spaced" pitchFamily="50" charset="0"/>
              </a:rPr>
              <a:t>aitchman</a:t>
            </a:r>
            <a:endParaRPr lang="de-DE" sz="3200" dirty="0">
              <a:solidFill>
                <a:schemeClr val="bg1">
                  <a:lumMod val="95000"/>
                </a:schemeClr>
              </a:solidFill>
              <a:latin typeface="Spaced" pitchFamily="50" charset="0"/>
            </a:endParaRPr>
          </a:p>
          <a:p>
            <a:pPr algn="ctr"/>
            <a:endParaRPr lang="de-DE" sz="3200" dirty="0">
              <a:solidFill>
                <a:schemeClr val="bg1">
                  <a:lumMod val="95000"/>
                </a:schemeClr>
              </a:solidFill>
              <a:latin typeface="Spaced" pitchFamily="50" charset="0"/>
            </a:endParaRPr>
          </a:p>
          <a:p>
            <a:pPr algn="ctr"/>
            <a:r>
              <a:rPr lang="de-DE" sz="3200" dirty="0" err="1">
                <a:solidFill>
                  <a:schemeClr val="bg1">
                    <a:lumMod val="95000"/>
                  </a:schemeClr>
                </a:solidFill>
                <a:latin typeface="Spaced" pitchFamily="50" charset="0"/>
              </a:rPr>
              <a:t>Stable</a:t>
            </a:r>
            <a:r>
              <a:rPr lang="de-DE" sz="3200" dirty="0">
                <a:solidFill>
                  <a:schemeClr val="bg1">
                    <a:lumMod val="95000"/>
                  </a:schemeClr>
                </a:solidFill>
                <a:latin typeface="Spaced" pitchFamily="50" charset="0"/>
              </a:rPr>
              <a:t> </a:t>
            </a:r>
            <a:r>
              <a:rPr lang="de-DE" sz="3200" dirty="0" err="1">
                <a:solidFill>
                  <a:schemeClr val="bg1">
                    <a:lumMod val="95000"/>
                  </a:schemeClr>
                </a:solidFill>
                <a:latin typeface="Spaced" pitchFamily="50" charset="0"/>
              </a:rPr>
              <a:t>diffusion</a:t>
            </a:r>
            <a:r>
              <a:rPr lang="de-DE" sz="3200" dirty="0">
                <a:solidFill>
                  <a:schemeClr val="bg1">
                    <a:lumMod val="95000"/>
                  </a:schemeClr>
                </a:solidFill>
                <a:latin typeface="Spaced" pitchFamily="50" charset="0"/>
              </a:rPr>
              <a:t> </a:t>
            </a:r>
            <a:r>
              <a:rPr lang="de-DE" sz="3200" dirty="0" err="1">
                <a:solidFill>
                  <a:schemeClr val="bg1">
                    <a:lumMod val="95000"/>
                  </a:schemeClr>
                </a:solidFill>
                <a:latin typeface="Spaced" pitchFamily="50" charset="0"/>
              </a:rPr>
              <a:t>operator</a:t>
            </a:r>
            <a:r>
              <a:rPr lang="de-DE" sz="3200" dirty="0">
                <a:solidFill>
                  <a:schemeClr val="bg1">
                    <a:lumMod val="95000"/>
                  </a:schemeClr>
                </a:solidFill>
                <a:latin typeface="Spaced" pitchFamily="50" charset="0"/>
              </a:rPr>
              <a:t>: </a:t>
            </a:r>
            <a:r>
              <a:rPr lang="de-DE" sz="3200" dirty="0" err="1">
                <a:solidFill>
                  <a:schemeClr val="bg1">
                    <a:lumMod val="95000"/>
                  </a:schemeClr>
                </a:solidFill>
                <a:latin typeface="Spaced" pitchFamily="50" charset="0"/>
              </a:rPr>
              <a:t>Aizpurua</a:t>
            </a:r>
            <a:r>
              <a:rPr lang="de-DE" sz="3200" dirty="0">
                <a:solidFill>
                  <a:schemeClr val="bg1">
                    <a:lumMod val="95000"/>
                  </a:schemeClr>
                </a:solidFill>
                <a:latin typeface="Spaced" pitchFamily="50" charset="0"/>
              </a:rPr>
              <a:t> </a:t>
            </a:r>
            <a:r>
              <a:rPr lang="de-DE" sz="3200" dirty="0" err="1">
                <a:solidFill>
                  <a:schemeClr val="bg1">
                    <a:lumMod val="95000"/>
                  </a:schemeClr>
                </a:solidFill>
                <a:latin typeface="Spaced" pitchFamily="50" charset="0"/>
              </a:rPr>
              <a:t>Areizaga</a:t>
            </a:r>
            <a:endParaRPr lang="de-DE" sz="3200" dirty="0">
              <a:solidFill>
                <a:schemeClr val="bg1">
                  <a:lumMod val="95000"/>
                </a:schemeClr>
              </a:solidFill>
              <a:latin typeface="Spaced" pitchFamily="50" charset="0"/>
            </a:endParaRPr>
          </a:p>
          <a:p>
            <a:pPr algn="ctr"/>
            <a:endParaRPr lang="de-DE" sz="3200" dirty="0">
              <a:solidFill>
                <a:schemeClr val="bg1">
                  <a:lumMod val="95000"/>
                </a:schemeClr>
              </a:solidFill>
              <a:latin typeface="Spaced" pitchFamily="50" charset="0"/>
            </a:endParaRPr>
          </a:p>
          <a:p>
            <a:pPr algn="ctr"/>
            <a:r>
              <a:rPr lang="de-DE" sz="3200" dirty="0" err="1">
                <a:solidFill>
                  <a:schemeClr val="bg1">
                    <a:lumMod val="95000"/>
                  </a:schemeClr>
                </a:solidFill>
                <a:latin typeface="Spaced" pitchFamily="50" charset="0"/>
              </a:rPr>
              <a:t>TechnikVerleih</a:t>
            </a:r>
            <a:r>
              <a:rPr lang="de-DE" sz="3200" dirty="0">
                <a:solidFill>
                  <a:schemeClr val="bg1">
                    <a:lumMod val="95000"/>
                  </a:schemeClr>
                </a:solidFill>
                <a:latin typeface="Spaced" pitchFamily="50" charset="0"/>
              </a:rPr>
              <a:t>: Palast24</a:t>
            </a:r>
          </a:p>
          <a:p>
            <a:pPr algn="ctr"/>
            <a:endParaRPr lang="de-DE" sz="3200" dirty="0">
              <a:solidFill>
                <a:schemeClr val="bg1">
                  <a:lumMod val="95000"/>
                </a:schemeClr>
              </a:solidFill>
              <a:latin typeface="Spaced" pitchFamily="50" charset="0"/>
            </a:endParaRPr>
          </a:p>
          <a:p>
            <a:pPr algn="ctr"/>
            <a:r>
              <a:rPr lang="de-DE" sz="3200" dirty="0">
                <a:solidFill>
                  <a:schemeClr val="bg1">
                    <a:lumMod val="95000"/>
                  </a:schemeClr>
                </a:solidFill>
                <a:latin typeface="Spaced" pitchFamily="50" charset="0"/>
              </a:rPr>
              <a:t>Location: Palast24</a:t>
            </a:r>
          </a:p>
          <a:p>
            <a:pPr algn="ctr"/>
            <a:endParaRPr lang="de-DE" sz="3200" dirty="0">
              <a:solidFill>
                <a:schemeClr val="bg1">
                  <a:lumMod val="95000"/>
                </a:schemeClr>
              </a:solidFill>
              <a:latin typeface="Spaced" pitchFamily="50" charset="0"/>
            </a:endParaRPr>
          </a:p>
          <a:p>
            <a:pPr algn="ctr"/>
            <a:endParaRPr lang="de-DE" sz="3200" dirty="0">
              <a:solidFill>
                <a:schemeClr val="bg1">
                  <a:lumMod val="95000"/>
                </a:schemeClr>
              </a:solidFill>
              <a:latin typeface="Spaced" pitchFamily="50" charset="0"/>
            </a:endParaRPr>
          </a:p>
          <a:p>
            <a:pPr algn="ctr"/>
            <a:endParaRPr lang="de-DE" sz="3200" dirty="0">
              <a:solidFill>
                <a:schemeClr val="bg1">
                  <a:lumMod val="95000"/>
                </a:schemeClr>
              </a:solidFill>
              <a:latin typeface="Spaced" pitchFamily="50" charset="0"/>
            </a:endParaRPr>
          </a:p>
          <a:p>
            <a:pPr algn="ctr"/>
            <a:r>
              <a:rPr lang="de-DE" sz="3200" dirty="0">
                <a:solidFill>
                  <a:schemeClr val="bg1">
                    <a:lumMod val="95000"/>
                  </a:schemeClr>
                </a:solidFill>
                <a:latin typeface="Spaced" pitchFamily="50" charset="0"/>
              </a:rPr>
              <a:t>Bis zum nächsten Mal!</a:t>
            </a:r>
          </a:p>
          <a:p>
            <a:pPr algn="ctr"/>
            <a:endParaRPr lang="de-DE" sz="3200" dirty="0">
              <a:solidFill>
                <a:schemeClr val="bg1">
                  <a:lumMod val="95000"/>
                </a:schemeClr>
              </a:solidFill>
              <a:latin typeface="Spaced" pitchFamily="50" charset="0"/>
            </a:endParaRPr>
          </a:p>
        </p:txBody>
      </p:sp>
    </p:spTree>
    <p:extLst>
      <p:ext uri="{BB962C8B-B14F-4D97-AF65-F5344CB8AC3E}">
        <p14:creationId xmlns:p14="http://schemas.microsoft.com/office/powerpoint/2010/main" val="256292114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30000" fill="hold"/>
                                        <p:tgtEl>
                                          <p:spTgt spid="5"/>
                                        </p:tgtEl>
                                        <p:attrNameLst>
                                          <p:attrName>r</p:attrName>
                                        </p:attrNameLst>
                                      </p:cBhvr>
                                    </p:animRot>
                                  </p:childTnLst>
                                  <p:subTnLst>
                                    <p:audio>
                                      <p:cMediaNode>
                                        <p:cTn display="0" masterRel="sameClick">
                                          <p:stCondLst>
                                            <p:cond evt="begin" delay="0">
                                              <p:tn val="5"/>
                                            </p:cond>
                                          </p:stCondLst>
                                          <p:endCondLst>
                                            <p:cond evt="onStopAudio" delay="0">
                                              <p:tgtEl>
                                                <p:sldTgt/>
                                              </p:tgtEl>
                                            </p:cond>
                                          </p:endCondLst>
                                        </p:cTn>
                                        <p:tgtEl>
                                          <p:sndTgt r:embed="rId2" name="intro_outro.wav"/>
                                        </p:tgtEl>
                                      </p:cMediaNode>
                                    </p:audio>
                                  </p:subTnLst>
                                </p:cTn>
                              </p:par>
                              <p:par>
                                <p:cTn id="7" presetID="2" presetClass="exit" presetSubtype="1" fill="hold" nodeType="withEffect">
                                  <p:stCondLst>
                                    <p:cond delay="5000"/>
                                  </p:stCondLst>
                                  <p:childTnLst>
                                    <p:anim calcmode="lin" valueType="num">
                                      <p:cBhvr additive="base">
                                        <p:cTn id="8" dur="20000"/>
                                        <p:tgtEl>
                                          <p:spTgt spid="10"/>
                                        </p:tgtEl>
                                        <p:attrNameLst>
                                          <p:attrName>ppt_x</p:attrName>
                                        </p:attrNameLst>
                                      </p:cBhvr>
                                      <p:tavLst>
                                        <p:tav tm="0">
                                          <p:val>
                                            <p:strVal val="ppt_x"/>
                                          </p:val>
                                        </p:tav>
                                        <p:tav tm="100000">
                                          <p:val>
                                            <p:strVal val="ppt_x"/>
                                          </p:val>
                                        </p:tav>
                                      </p:tavLst>
                                    </p:anim>
                                    <p:anim calcmode="lin" valueType="num">
                                      <p:cBhvr additive="base">
                                        <p:cTn id="9" dur="20000"/>
                                        <p:tgtEl>
                                          <p:spTgt spid="10"/>
                                        </p:tgtEl>
                                        <p:attrNameLst>
                                          <p:attrName>ppt_y</p:attrName>
                                        </p:attrNameLst>
                                      </p:cBhvr>
                                      <p:tavLst>
                                        <p:tav tm="0">
                                          <p:val>
                                            <p:strVal val="ppt_y"/>
                                          </p:val>
                                        </p:tav>
                                        <p:tav tm="100000">
                                          <p:val>
                                            <p:strVal val="0-ppt_h/2"/>
                                          </p:val>
                                        </p:tav>
                                      </p:tavLst>
                                    </p:anim>
                                    <p:set>
                                      <p:cBhvr>
                                        <p:cTn id="10" dur="1" fill="hold">
                                          <p:stCondLst>
                                            <p:cond delay="19999"/>
                                          </p:stCondLst>
                                        </p:cTn>
                                        <p:tgtEl>
                                          <p:spTgt spid="10"/>
                                        </p:tgtEl>
                                        <p:attrNameLst>
                                          <p:attrName>style.visibility</p:attrName>
                                        </p:attrNameLst>
                                      </p:cBhvr>
                                      <p:to>
                                        <p:strVal val="hidden"/>
                                      </p:to>
                                    </p:set>
                                  </p:childTnLst>
                                </p:cTn>
                              </p:par>
                              <p:par>
                                <p:cTn id="11" presetID="42" presetClass="path" presetSubtype="0" accel="50000" decel="50000" fill="hold" grpId="0" nodeType="withEffect">
                                  <p:stCondLst>
                                    <p:cond delay="0"/>
                                  </p:stCondLst>
                                  <p:childTnLst>
                                    <p:animMotion origin="layout" path="M -6.25E-7 0 L -0.01289 -3.94398 " pathEditMode="relative" rAng="0" ptsTypes="AA">
                                      <p:cBhvr>
                                        <p:cTn id="12" dur="59000" fill="hold"/>
                                        <p:tgtEl>
                                          <p:spTgt spid="3"/>
                                        </p:tgtEl>
                                        <p:attrNameLst>
                                          <p:attrName>ppt_x</p:attrName>
                                          <p:attrName>ppt_y</p:attrName>
                                        </p:attrNameLst>
                                      </p:cBhvr>
                                      <p:rCtr x="-651" y="-19719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39000" b="-39000"/>
          </a:stretch>
        </a:blipFill>
        <a:effectLst/>
      </p:bgPr>
    </p:bg>
    <p:spTree>
      <p:nvGrpSpPr>
        <p:cNvPr id="1" name=""/>
        <p:cNvGrpSpPr/>
        <p:nvPr/>
      </p:nvGrpSpPr>
      <p:grpSpPr>
        <a:xfrm>
          <a:off x="0" y="0"/>
          <a:ext cx="0" cy="0"/>
          <a:chOff x="0" y="0"/>
          <a:chExt cx="0" cy="0"/>
        </a:xfrm>
      </p:grpSpPr>
      <p:sp>
        <p:nvSpPr>
          <p:cNvPr id="9" name="Textfeld 8">
            <a:extLst>
              <a:ext uri="{FF2B5EF4-FFF2-40B4-BE49-F238E27FC236}">
                <a16:creationId xmlns:a16="http://schemas.microsoft.com/office/drawing/2014/main" id="{50A2660D-94E1-DC3F-6DF0-52FBD39F01F7}"/>
              </a:ext>
            </a:extLst>
          </p:cNvPr>
          <p:cNvSpPr txBox="1"/>
          <p:nvPr/>
        </p:nvSpPr>
        <p:spPr>
          <a:xfrm>
            <a:off x="124325" y="488843"/>
            <a:ext cx="3386620" cy="1200329"/>
          </a:xfrm>
          <a:prstGeom prst="rect">
            <a:avLst/>
          </a:prstGeom>
          <a:noFill/>
        </p:spPr>
        <p:txBody>
          <a:bodyPr wrap="square" rtlCol="0">
            <a:spAutoFit/>
          </a:bodyPr>
          <a:lstStyle/>
          <a:p>
            <a:r>
              <a:rPr lang="de-DE" sz="2400" dirty="0">
                <a:latin typeface="Spaced" pitchFamily="50" charset="0"/>
              </a:rPr>
              <a:t>Stammt dieses Bild von einer AI oder nicht?</a:t>
            </a:r>
          </a:p>
        </p:txBody>
      </p:sp>
      <p:pic>
        <p:nvPicPr>
          <p:cNvPr id="11" name="Grafik 10">
            <a:extLst>
              <a:ext uri="{FF2B5EF4-FFF2-40B4-BE49-F238E27FC236}">
                <a16:creationId xmlns:a16="http://schemas.microsoft.com/office/drawing/2014/main" id="{7EF1D66B-B65E-5C17-5178-D51EE4D876CB}"/>
              </a:ext>
            </a:extLst>
          </p:cNvPr>
          <p:cNvPicPr>
            <a:picLocks noChangeAspect="1"/>
          </p:cNvPicPr>
          <p:nvPr/>
        </p:nvPicPr>
        <p:blipFill rotWithShape="1">
          <a:blip r:embed="rId6">
            <a:extLst>
              <a:ext uri="{28A0092B-C50C-407E-A947-70E740481C1C}">
                <a14:useLocalDpi xmlns:a14="http://schemas.microsoft.com/office/drawing/2010/main" val="0"/>
              </a:ext>
            </a:extLst>
          </a:blip>
          <a:srcRect l="12505" r="12505"/>
          <a:stretch/>
        </p:blipFill>
        <p:spPr>
          <a:xfrm>
            <a:off x="3091983" y="1323336"/>
            <a:ext cx="5734987" cy="43012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7" name="Textfeld 16">
            <a:extLst>
              <a:ext uri="{FF2B5EF4-FFF2-40B4-BE49-F238E27FC236}">
                <a16:creationId xmlns:a16="http://schemas.microsoft.com/office/drawing/2014/main" id="{55A1B3B8-5EE5-1E55-06C0-7B79FBEF252E}"/>
              </a:ext>
            </a:extLst>
          </p:cNvPr>
          <p:cNvSpPr txBox="1"/>
          <p:nvPr/>
        </p:nvSpPr>
        <p:spPr>
          <a:xfrm>
            <a:off x="4587874" y="6104203"/>
            <a:ext cx="2787651" cy="422405"/>
          </a:xfrm>
          <a:prstGeom prst="rect">
            <a:avLst/>
          </a:prstGeom>
          <a:gradFill>
            <a:gsLst>
              <a:gs pos="0">
                <a:schemeClr val="accent6"/>
              </a:gs>
              <a:gs pos="53000">
                <a:schemeClr val="accent6">
                  <a:lumMod val="40000"/>
                  <a:lumOff val="60000"/>
                </a:schemeClr>
              </a:gs>
              <a:gs pos="100000">
                <a:schemeClr val="accent6"/>
              </a:gs>
            </a:gsLst>
            <a:lin ang="11400000" scaled="0"/>
          </a:gradFill>
          <a:ln w="88900">
            <a:solidFill>
              <a:schemeClr val="accent6"/>
            </a:solidFill>
          </a:ln>
        </p:spPr>
        <p:txBody>
          <a:bodyPr wrap="square" tIns="36000" bIns="108000" rtlCol="0">
            <a:spAutoFit/>
          </a:bodyPr>
          <a:lstStyle/>
          <a:p>
            <a:pPr algn="ctr"/>
            <a:r>
              <a:rPr lang="de-DE" dirty="0">
                <a:latin typeface="Spaced" pitchFamily="50" charset="0"/>
              </a:rPr>
              <a:t>AUFLÖSUNG</a:t>
            </a:r>
          </a:p>
        </p:txBody>
      </p:sp>
      <p:sp>
        <p:nvSpPr>
          <p:cNvPr id="6" name="Rechteck 5">
            <a:extLst>
              <a:ext uri="{FF2B5EF4-FFF2-40B4-BE49-F238E27FC236}">
                <a16:creationId xmlns:a16="http://schemas.microsoft.com/office/drawing/2014/main" id="{A202BE47-238D-C206-CE8A-152C733FA2AA}"/>
              </a:ext>
            </a:extLst>
          </p:cNvPr>
          <p:cNvSpPr/>
          <p:nvPr/>
        </p:nvSpPr>
        <p:spPr>
          <a:xfrm>
            <a:off x="12699" y="6675703"/>
            <a:ext cx="12192000" cy="197091"/>
          </a:xfrm>
          <a:prstGeom prst="rect">
            <a:avLst/>
          </a:prstGeom>
          <a:gradFill>
            <a:gsLst>
              <a:gs pos="0">
                <a:schemeClr val="accent6"/>
              </a:gs>
              <a:gs pos="53000">
                <a:schemeClr val="accent6">
                  <a:lumMod val="40000"/>
                  <a:lumOff val="60000"/>
                </a:schemeClr>
              </a:gs>
              <a:gs pos="100000">
                <a:schemeClr val="accent6"/>
              </a:gs>
            </a:gsLst>
            <a:lin ang="11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4" name="Grafik 13">
            <a:extLst>
              <a:ext uri="{FF2B5EF4-FFF2-40B4-BE49-F238E27FC236}">
                <a16:creationId xmlns:a16="http://schemas.microsoft.com/office/drawing/2014/main" id="{78EBF6F9-DFC1-AD2F-E6AF-C1124E44FD3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20609" y="-225029"/>
            <a:ext cx="1747066" cy="1222946"/>
          </a:xfrm>
          <a:prstGeom prst="rect">
            <a:avLst/>
          </a:prstGeom>
        </p:spPr>
      </p:pic>
      <p:pic>
        <p:nvPicPr>
          <p:cNvPr id="15" name="Grafik 14">
            <a:hlinkClick r:id="" action="ppaction://hlinkshowjump?jump=nextslide"/>
            <a:extLst>
              <a:ext uri="{FF2B5EF4-FFF2-40B4-BE49-F238E27FC236}">
                <a16:creationId xmlns:a16="http://schemas.microsoft.com/office/drawing/2014/main" id="{1B7A1653-5D9A-2B5E-3F8D-C01CD6773256}"/>
              </a:ext>
            </a:extLst>
          </p:cNvPr>
          <p:cNvPicPr>
            <a:picLocks noChangeAspect="1"/>
          </p:cNvPicPr>
          <p:nvPr/>
        </p:nvPicPr>
        <p:blipFill>
          <a:blip r:embed="rId8">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1313897" y="5993584"/>
            <a:ext cx="643642" cy="643642"/>
          </a:xfrm>
          <a:prstGeom prst="rect">
            <a:avLst/>
          </a:prstGeom>
        </p:spPr>
      </p:pic>
      <p:sp>
        <p:nvSpPr>
          <p:cNvPr id="18" name="Textfeld 17">
            <a:extLst>
              <a:ext uri="{FF2B5EF4-FFF2-40B4-BE49-F238E27FC236}">
                <a16:creationId xmlns:a16="http://schemas.microsoft.com/office/drawing/2014/main" id="{F2500195-A9AF-04EF-3EDD-255181A830ED}"/>
              </a:ext>
            </a:extLst>
          </p:cNvPr>
          <p:cNvSpPr txBox="1"/>
          <p:nvPr/>
        </p:nvSpPr>
        <p:spPr>
          <a:xfrm>
            <a:off x="9323753" y="1821597"/>
            <a:ext cx="2880946" cy="1661993"/>
          </a:xfrm>
          <a:prstGeom prst="rect">
            <a:avLst/>
          </a:prstGeom>
          <a:gradFill>
            <a:gsLst>
              <a:gs pos="0">
                <a:schemeClr val="dk1">
                  <a:lumMod val="110000"/>
                  <a:satMod val="105000"/>
                  <a:tint val="67000"/>
                  <a:alpha val="52000"/>
                </a:schemeClr>
              </a:gs>
              <a:gs pos="50000">
                <a:schemeClr val="dk1">
                  <a:lumMod val="105000"/>
                  <a:satMod val="103000"/>
                  <a:tint val="73000"/>
                  <a:alpha val="52000"/>
                </a:schemeClr>
              </a:gs>
              <a:gs pos="100000">
                <a:schemeClr val="dk1">
                  <a:lumMod val="105000"/>
                  <a:satMod val="109000"/>
                  <a:tint val="81000"/>
                  <a:alpha val="56000"/>
                </a:schemeClr>
              </a:gs>
            </a:gsLst>
          </a:gradFill>
        </p:spPr>
        <p:style>
          <a:lnRef idx="1">
            <a:schemeClr val="dk1"/>
          </a:lnRef>
          <a:fillRef idx="2">
            <a:schemeClr val="dk1"/>
          </a:fillRef>
          <a:effectRef idx="1">
            <a:schemeClr val="dk1"/>
          </a:effectRef>
          <a:fontRef idx="minor">
            <a:schemeClr val="dk1"/>
          </a:fontRef>
        </p:style>
        <p:txBody>
          <a:bodyPr wrap="square" rtlCol="0">
            <a:spAutoFit/>
          </a:bodyPr>
          <a:lstStyle/>
          <a:p>
            <a:r>
              <a:rPr lang="en-US" dirty="0">
                <a:latin typeface="Spaced" pitchFamily="50" charset="0"/>
              </a:rPr>
              <a:t>Quelle:</a:t>
            </a:r>
          </a:p>
          <a:p>
            <a:endParaRPr lang="en-US" dirty="0">
              <a:latin typeface="Spaced" pitchFamily="50" charset="0"/>
            </a:endParaRPr>
          </a:p>
          <a:p>
            <a:r>
              <a:rPr lang="en-US" dirty="0">
                <a:latin typeface="Spaced" pitchFamily="50" charset="0"/>
              </a:rPr>
              <a:t>Screenshot des </a:t>
            </a:r>
            <a:r>
              <a:rPr lang="en-US" dirty="0" err="1">
                <a:latin typeface="Spaced" pitchFamily="50" charset="0"/>
              </a:rPr>
              <a:t>Computerspiels</a:t>
            </a:r>
            <a:r>
              <a:rPr lang="en-US" dirty="0">
                <a:latin typeface="Spaced" pitchFamily="50" charset="0"/>
              </a:rPr>
              <a:t> Rust</a:t>
            </a:r>
          </a:p>
          <a:p>
            <a:endParaRPr lang="en-US" dirty="0">
              <a:latin typeface="Spaced" pitchFamily="50" charset="0"/>
            </a:endParaRPr>
          </a:p>
          <a:p>
            <a:pPr algn="r"/>
            <a:r>
              <a:rPr lang="en-US" sz="1200" dirty="0" err="1">
                <a:latin typeface="Spaced" pitchFamily="50" charset="0"/>
              </a:rPr>
              <a:t>Facepunch</a:t>
            </a:r>
            <a:r>
              <a:rPr lang="en-US" sz="1200" dirty="0">
                <a:latin typeface="Spaced" pitchFamily="50" charset="0"/>
              </a:rPr>
              <a:t> Studios</a:t>
            </a:r>
            <a:endParaRPr lang="de-DE" sz="1200" dirty="0">
              <a:latin typeface="Spaced" pitchFamily="50" charset="0"/>
            </a:endParaRPr>
          </a:p>
        </p:txBody>
      </p:sp>
      <p:sp>
        <p:nvSpPr>
          <p:cNvPr id="2" name="Textfeld 1">
            <a:extLst>
              <a:ext uri="{FF2B5EF4-FFF2-40B4-BE49-F238E27FC236}">
                <a16:creationId xmlns:a16="http://schemas.microsoft.com/office/drawing/2014/main" id="{8EFCD8F6-3023-236E-D86B-EB28B73AF06D}"/>
              </a:ext>
            </a:extLst>
          </p:cNvPr>
          <p:cNvSpPr txBox="1"/>
          <p:nvPr/>
        </p:nvSpPr>
        <p:spPr>
          <a:xfrm>
            <a:off x="4379790" y="3253893"/>
            <a:ext cx="3457818" cy="495108"/>
          </a:xfrm>
          <a:prstGeom prst="rect">
            <a:avLst/>
          </a:prstGeom>
          <a:gradFill>
            <a:gsLst>
              <a:gs pos="0">
                <a:schemeClr val="accent4">
                  <a:lumMod val="60000"/>
                  <a:lumOff val="40000"/>
                  <a:alpha val="66000"/>
                </a:schemeClr>
              </a:gs>
              <a:gs pos="100000">
                <a:schemeClr val="accent4">
                  <a:alpha val="62000"/>
                </a:schemeClr>
              </a:gs>
            </a:gsLst>
            <a:lin ang="6600000" scaled="0"/>
          </a:gradFill>
          <a:ln>
            <a:solidFill>
              <a:schemeClr val="tx1">
                <a:lumMod val="95000"/>
                <a:lumOff val="5000"/>
              </a:schemeClr>
            </a:solidFill>
          </a:ln>
        </p:spPr>
        <p:style>
          <a:lnRef idx="0">
            <a:scrgbClr r="0" g="0" b="0"/>
          </a:lnRef>
          <a:fillRef idx="0">
            <a:scrgbClr r="0" g="0" b="0"/>
          </a:fillRef>
          <a:effectRef idx="0">
            <a:scrgbClr r="0" g="0" b="0"/>
          </a:effectRef>
          <a:fontRef idx="minor">
            <a:schemeClr val="lt1"/>
          </a:fontRef>
        </p:style>
        <p:txBody>
          <a:bodyPr wrap="square" tIns="72000" bIns="144000" rtlCol="0">
            <a:spAutoFit/>
          </a:bodyPr>
          <a:lstStyle/>
          <a:p>
            <a:pPr algn="ctr"/>
            <a:r>
              <a:rPr lang="de-DE" dirty="0">
                <a:solidFill>
                  <a:schemeClr val="tx1">
                    <a:lumMod val="95000"/>
                    <a:lumOff val="5000"/>
                  </a:schemeClr>
                </a:solidFill>
                <a:latin typeface="Spaced" pitchFamily="50" charset="0"/>
              </a:rPr>
              <a:t>Screenshot Computerspiel</a:t>
            </a:r>
          </a:p>
        </p:txBody>
      </p:sp>
      <p:pic>
        <p:nvPicPr>
          <p:cNvPr id="3" name="Grafik 2">
            <a:extLst>
              <a:ext uri="{FF2B5EF4-FFF2-40B4-BE49-F238E27FC236}">
                <a16:creationId xmlns:a16="http://schemas.microsoft.com/office/drawing/2014/main" id="{FC969956-5B7C-FB9C-7BB2-70B4BBB3987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949701" y="-3539433"/>
            <a:ext cx="20116800" cy="14081760"/>
          </a:xfrm>
          <a:prstGeom prst="rect">
            <a:avLst/>
          </a:prstGeom>
        </p:spPr>
      </p:pic>
      <p:pic>
        <p:nvPicPr>
          <p:cNvPr id="5" name="Grafik 4">
            <a:extLst>
              <a:ext uri="{FF2B5EF4-FFF2-40B4-BE49-F238E27FC236}">
                <a16:creationId xmlns:a16="http://schemas.microsoft.com/office/drawing/2014/main" id="{C680EA00-9AE2-16C1-8361-D077E7D0952F}"/>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1786199" y="125795"/>
            <a:ext cx="9144019" cy="6400813"/>
          </a:xfrm>
          <a:prstGeom prst="rect">
            <a:avLst/>
          </a:prstGeom>
        </p:spPr>
      </p:pic>
    </p:spTree>
    <p:extLst>
      <p:ext uri="{BB962C8B-B14F-4D97-AF65-F5344CB8AC3E}">
        <p14:creationId xmlns:p14="http://schemas.microsoft.com/office/powerpoint/2010/main" val="13742267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fractur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2" name="thema.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17"/>
                    </p:tgtEl>
                  </p:cond>
                </p:stCondLst>
                <p:endSync evt="end" delay="0">
                  <p:rtn val="all"/>
                </p:endSync>
                <p:childTnLst>
                  <p:par>
                    <p:cTn id="11" fill="hold">
                      <p:stCondLst>
                        <p:cond delay="0"/>
                      </p:stCondLst>
                      <p:childTnLst>
                        <p:par>
                          <p:cTn id="12" fill="hold">
                            <p:stCondLst>
                              <p:cond delay="0"/>
                            </p:stCondLst>
                            <p:childTnLst>
                              <p:par>
                                <p:cTn id="13" presetID="31"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ppt_w</p:attrName>
                                        </p:attrNameLst>
                                      </p:cBhvr>
                                      <p:tavLst>
                                        <p:tav tm="0">
                                          <p:val>
                                            <p:fltVal val="0"/>
                                          </p:val>
                                        </p:tav>
                                        <p:tav tm="100000">
                                          <p:val>
                                            <p:strVal val="#ppt_w"/>
                                          </p:val>
                                        </p:tav>
                                      </p:tavLst>
                                    </p:anim>
                                    <p:anim calcmode="lin" valueType="num">
                                      <p:cBhvr>
                                        <p:cTn id="16" dur="1000" fill="hold"/>
                                        <p:tgtEl>
                                          <p:spTgt spid="5"/>
                                        </p:tgtEl>
                                        <p:attrNameLst>
                                          <p:attrName>ppt_h</p:attrName>
                                        </p:attrNameLst>
                                      </p:cBhvr>
                                      <p:tavLst>
                                        <p:tav tm="0">
                                          <p:val>
                                            <p:fltVal val="0"/>
                                          </p:val>
                                        </p:tav>
                                        <p:tav tm="100000">
                                          <p:val>
                                            <p:strVal val="#ppt_h"/>
                                          </p:val>
                                        </p:tav>
                                      </p:tavLst>
                                    </p:anim>
                                    <p:anim calcmode="lin" valueType="num">
                                      <p:cBhvr>
                                        <p:cTn id="17" dur="1000" fill="hold"/>
                                        <p:tgtEl>
                                          <p:spTgt spid="5"/>
                                        </p:tgtEl>
                                        <p:attrNameLst>
                                          <p:attrName>style.rotation</p:attrName>
                                        </p:attrNameLst>
                                      </p:cBhvr>
                                      <p:tavLst>
                                        <p:tav tm="0">
                                          <p:val>
                                            <p:fltVal val="90"/>
                                          </p:val>
                                        </p:tav>
                                        <p:tav tm="100000">
                                          <p:val>
                                            <p:fltVal val="0"/>
                                          </p:val>
                                        </p:tav>
                                      </p:tavLst>
                                    </p:anim>
                                    <p:animEffect transition="in" filter="fade">
                                      <p:cBhvr>
                                        <p:cTn id="18" dur="1000"/>
                                        <p:tgtEl>
                                          <p:spTgt spid="5"/>
                                        </p:tgtEl>
                                      </p:cBhvr>
                                    </p:animEffect>
                                  </p:childTnLst>
                                  <p:subTnLst>
                                    <p:audio>
                                      <p:cMediaNode>
                                        <p:cTn display="0" masterRel="sameClick">
                                          <p:stCondLst>
                                            <p:cond evt="begin" delay="0">
                                              <p:tn val="13"/>
                                            </p:cond>
                                          </p:stCondLst>
                                          <p:endCondLst>
                                            <p:cond evt="onStopAudio" delay="0">
                                              <p:tgtEl>
                                                <p:sldTgt/>
                                              </p:tgtEl>
                                            </p:cond>
                                          </p:endCondLst>
                                        </p:cTn>
                                        <p:tgtEl>
                                          <p:sndTgt r:embed="rId3" name="surprise.wav"/>
                                        </p:tgtEl>
                                      </p:cMediaNode>
                                    </p:audio>
                                  </p:subTnLst>
                                </p:cTn>
                              </p:par>
                              <p:par>
                                <p:cTn id="19" presetID="1"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par>
                                <p:cTn id="21" presetID="8" presetClass="emph" presetSubtype="0" repeatCount="indefinite" fill="hold" nodeType="withEffect">
                                  <p:stCondLst>
                                    <p:cond delay="0"/>
                                  </p:stCondLst>
                                  <p:childTnLst>
                                    <p:animRot by="5400000">
                                      <p:cBhvr>
                                        <p:cTn id="22" dur="4000" fill="hold"/>
                                        <p:tgtEl>
                                          <p:spTgt spid="3"/>
                                        </p:tgtEl>
                                        <p:attrNameLst>
                                          <p:attrName>r</p:attrName>
                                        </p:attrNameLst>
                                      </p:cBhvr>
                                    </p:animRot>
                                  </p:childTnLst>
                                  <p:subTnLst>
                                    <p:set>
                                      <p:cBhvr override="childStyle">
                                        <p:cTn dur="1" fill="hold" display="0" masterRel="sameClick" afterEffect="1">
                                          <p:stCondLst>
                                            <p:cond evt="end" delay="0">
                                              <p:tn val="21"/>
                                            </p:cond>
                                          </p:stCondLst>
                                        </p:cTn>
                                        <p:tgtEl>
                                          <p:spTgt spid="3"/>
                                        </p:tgtEl>
                                        <p:attrNameLst>
                                          <p:attrName>style.visibility</p:attrName>
                                        </p:attrNameLst>
                                      </p:cBhvr>
                                      <p:to>
                                        <p:strVal val="hidden"/>
                                      </p:to>
                                    </p:set>
                                  </p:subTnLst>
                                </p:cTn>
                              </p:par>
                            </p:childTnLst>
                          </p:cTn>
                        </p:par>
                        <p:par>
                          <p:cTn id="23" fill="hold">
                            <p:stCondLst>
                              <p:cond delay="4000"/>
                            </p:stCondLst>
                            <p:childTnLst>
                              <p:par>
                                <p:cTn id="24" presetID="1" presetClass="exit" presetSubtype="0" fill="hold" nodeType="afterEffect">
                                  <p:stCondLst>
                                    <p:cond delay="0"/>
                                  </p:stCondLst>
                                  <p:childTnLst>
                                    <p:set>
                                      <p:cBhvr>
                                        <p:cTn id="25" dur="1" fill="hold">
                                          <p:stCondLst>
                                            <p:cond delay="0"/>
                                          </p:stCondLst>
                                        </p:cTn>
                                        <p:tgtEl>
                                          <p:spTgt spid="3"/>
                                        </p:tgtEl>
                                        <p:attrNameLst>
                                          <p:attrName>style.visibility</p:attrName>
                                        </p:attrNameLst>
                                      </p:cBhvr>
                                      <p:to>
                                        <p:strVal val="hidden"/>
                                      </p:to>
                                    </p:set>
                                  </p:childTnLst>
                                </p:cTn>
                              </p:par>
                            </p:childTnLst>
                          </p:cTn>
                        </p:par>
                        <p:par>
                          <p:cTn id="26" fill="hold">
                            <p:stCondLst>
                              <p:cond delay="4000"/>
                            </p:stCondLst>
                            <p:childTnLst>
                              <p:par>
                                <p:cTn id="27" presetID="1" presetClass="exit" presetSubtype="0" fill="hold" nodeType="afterEffect">
                                  <p:stCondLst>
                                    <p:cond delay="0"/>
                                  </p:stCondLst>
                                  <p:childTnLst>
                                    <p:set>
                                      <p:cBhvr>
                                        <p:cTn id="28" dur="1" fill="hold">
                                          <p:stCondLst>
                                            <p:cond delay="9"/>
                                          </p:stCondLst>
                                        </p:cTn>
                                        <p:tgtEl>
                                          <p:spTgt spid="5"/>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par>
                          <p:cTn id="31" fill="hold">
                            <p:stCondLst>
                              <p:cond delay="4010"/>
                            </p:stCondLst>
                            <p:childTnLst>
                              <p:par>
                                <p:cTn id="32" presetID="2" presetClass="entr" presetSubtype="2" fill="hold" grpId="0" nodeType="afterEffect">
                                  <p:stCondLst>
                                    <p:cond delay="0"/>
                                  </p:stCondLst>
                                  <p:childTnLst>
                                    <p:set>
                                      <p:cBhvr>
                                        <p:cTn id="33" dur="1" fill="hold">
                                          <p:stCondLst>
                                            <p:cond delay="0"/>
                                          </p:stCondLst>
                                        </p:cTn>
                                        <p:tgtEl>
                                          <p:spTgt spid="18"/>
                                        </p:tgtEl>
                                        <p:attrNameLst>
                                          <p:attrName>style.visibility</p:attrName>
                                        </p:attrNameLst>
                                      </p:cBhvr>
                                      <p:to>
                                        <p:strVal val="visible"/>
                                      </p:to>
                                    </p:set>
                                    <p:anim calcmode="lin" valueType="num">
                                      <p:cBhvr additive="base">
                                        <p:cTn id="34" dur="750" fill="hold"/>
                                        <p:tgtEl>
                                          <p:spTgt spid="18"/>
                                        </p:tgtEl>
                                        <p:attrNameLst>
                                          <p:attrName>ppt_x</p:attrName>
                                        </p:attrNameLst>
                                      </p:cBhvr>
                                      <p:tavLst>
                                        <p:tav tm="0">
                                          <p:val>
                                            <p:strVal val="1+#ppt_w/2"/>
                                          </p:val>
                                        </p:tav>
                                        <p:tav tm="100000">
                                          <p:val>
                                            <p:strVal val="#ppt_x"/>
                                          </p:val>
                                        </p:tav>
                                      </p:tavLst>
                                    </p:anim>
                                    <p:anim calcmode="lin" valueType="num">
                                      <p:cBhvr additive="base">
                                        <p:cTn id="35" dur="75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nextCondLst>
                <p:cond evt="onClick" delay="0">
                  <p:tgtEl>
                    <p:spTgt spid="17"/>
                  </p:tgtEl>
                </p:cond>
              </p:nextCondLst>
            </p:seq>
            <p:seq concurrent="1" nextAc="seek">
              <p:cTn id="36" restart="whenNotActive" fill="hold" evtFilter="cancelBubble" nodeType="interactiveSeq">
                <p:stCondLst>
                  <p:cond evt="onClick" delay="0">
                    <p:tgtEl>
                      <p:spTgt spid="2"/>
                    </p:tgtEl>
                  </p:cond>
                </p:stCondLst>
                <p:endSync evt="end" delay="0">
                  <p:rtn val="all"/>
                </p:endSync>
                <p:childTnLst>
                  <p:par>
                    <p:cTn id="37" fill="hold">
                      <p:stCondLst>
                        <p:cond delay="0"/>
                      </p:stCondLst>
                      <p:childTnLst>
                        <p:par>
                          <p:cTn id="38" fill="hold">
                            <p:stCondLst>
                              <p:cond delay="0"/>
                            </p:stCondLst>
                            <p:childTnLst>
                              <p:par>
                                <p:cTn id="39" presetID="42" presetClass="path" presetSubtype="0" accel="50000" decel="50000" fill="hold" grpId="0" nodeType="clickEffect">
                                  <p:stCondLst>
                                    <p:cond delay="0"/>
                                  </p:stCondLst>
                                  <p:childTnLst>
                                    <p:animMotion origin="layout" path="M -1.66667E-6 1.85185E-6 L -0.00104 -0.42778 " pathEditMode="relative" rAng="0" ptsTypes="AA">
                                      <p:cBhvr>
                                        <p:cTn id="40" dur="2000" fill="hold"/>
                                        <p:tgtEl>
                                          <p:spTgt spid="2"/>
                                        </p:tgtEl>
                                        <p:attrNameLst>
                                          <p:attrName>ppt_x</p:attrName>
                                          <p:attrName>ppt_y</p:attrName>
                                        </p:attrNameLst>
                                      </p:cBhvr>
                                      <p:rCtr x="-52" y="-21389"/>
                                    </p:animMotion>
                                  </p:childTnLst>
                                </p:cTn>
                              </p:par>
                            </p:childTnLst>
                          </p:cTn>
                        </p:par>
                        <p:par>
                          <p:cTn id="41" fill="hold">
                            <p:stCondLst>
                              <p:cond delay="2000"/>
                            </p:stCondLst>
                            <p:childTnLst>
                              <p:par>
                                <p:cTn id="42" presetID="2" presetClass="entr" presetSubtype="8" fill="hold" grpId="0" nodeType="afterEffect">
                                  <p:stCondLst>
                                    <p:cond delay="0"/>
                                  </p:stCondLst>
                                  <p:childTnLst>
                                    <p:set>
                                      <p:cBhvr>
                                        <p:cTn id="43" dur="1" fill="hold">
                                          <p:stCondLst>
                                            <p:cond delay="0"/>
                                          </p:stCondLst>
                                        </p:cTn>
                                        <p:tgtEl>
                                          <p:spTgt spid="9"/>
                                        </p:tgtEl>
                                        <p:attrNameLst>
                                          <p:attrName>style.visibility</p:attrName>
                                        </p:attrNameLst>
                                      </p:cBhvr>
                                      <p:to>
                                        <p:strVal val="visible"/>
                                      </p:to>
                                    </p:set>
                                    <p:anim calcmode="lin" valueType="num">
                                      <p:cBhvr additive="base">
                                        <p:cTn id="44" dur="500" fill="hold"/>
                                        <p:tgtEl>
                                          <p:spTgt spid="9"/>
                                        </p:tgtEl>
                                        <p:attrNameLst>
                                          <p:attrName>ppt_x</p:attrName>
                                        </p:attrNameLst>
                                      </p:cBhvr>
                                      <p:tavLst>
                                        <p:tav tm="0">
                                          <p:val>
                                            <p:strVal val="0-#ppt_w/2"/>
                                          </p:val>
                                        </p:tav>
                                        <p:tav tm="100000">
                                          <p:val>
                                            <p:strVal val="#ppt_x"/>
                                          </p:val>
                                        </p:tav>
                                      </p:tavLst>
                                    </p:anim>
                                    <p:anim calcmode="lin" valueType="num">
                                      <p:cBhvr additive="base">
                                        <p:cTn id="45" dur="500" fill="hold"/>
                                        <p:tgtEl>
                                          <p:spTgt spid="9"/>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2"/>
                                            </p:cond>
                                          </p:stCondLst>
                                          <p:endCondLst>
                                            <p:cond evt="onStopAudio" delay="0">
                                              <p:tgtEl>
                                                <p:sldTgt/>
                                              </p:tgtEl>
                                            </p:cond>
                                          </p:endCondLst>
                                        </p:cTn>
                                        <p:tgtEl>
                                          <p:sndTgt r:embed="rId4" name="suspense30s.wav"/>
                                        </p:tgtEl>
                                      </p:cMediaNode>
                                    </p:audio>
                                  </p:subTnLst>
                                </p:cTn>
                              </p:par>
                            </p:childTnLst>
                          </p:cTn>
                        </p:par>
                        <p:par>
                          <p:cTn id="46" fill="hold">
                            <p:stCondLst>
                              <p:cond delay="2500"/>
                            </p:stCondLst>
                            <p:childTnLst>
                              <p:par>
                                <p:cTn id="47" presetID="2" presetClass="exit" presetSubtype="8" fill="hold" grpId="0" nodeType="afterEffect">
                                  <p:stCondLst>
                                    <p:cond delay="0"/>
                                  </p:stCondLst>
                                  <p:childTnLst>
                                    <p:anim calcmode="lin" valueType="num">
                                      <p:cBhvr additive="base">
                                        <p:cTn id="48" dur="30000"/>
                                        <p:tgtEl>
                                          <p:spTgt spid="6"/>
                                        </p:tgtEl>
                                        <p:attrNameLst>
                                          <p:attrName>ppt_x</p:attrName>
                                        </p:attrNameLst>
                                      </p:cBhvr>
                                      <p:tavLst>
                                        <p:tav tm="0">
                                          <p:val>
                                            <p:strVal val="ppt_x"/>
                                          </p:val>
                                        </p:tav>
                                        <p:tav tm="100000">
                                          <p:val>
                                            <p:strVal val="0-ppt_w/2"/>
                                          </p:val>
                                        </p:tav>
                                      </p:tavLst>
                                    </p:anim>
                                    <p:anim calcmode="lin" valueType="num">
                                      <p:cBhvr additive="base">
                                        <p:cTn id="49" dur="30000"/>
                                        <p:tgtEl>
                                          <p:spTgt spid="6"/>
                                        </p:tgtEl>
                                        <p:attrNameLst>
                                          <p:attrName>ppt_y</p:attrName>
                                        </p:attrNameLst>
                                      </p:cBhvr>
                                      <p:tavLst>
                                        <p:tav tm="0">
                                          <p:val>
                                            <p:strVal val="ppt_y"/>
                                          </p:val>
                                        </p:tav>
                                        <p:tav tm="100000">
                                          <p:val>
                                            <p:strVal val="ppt_y"/>
                                          </p:val>
                                        </p:tav>
                                      </p:tavLst>
                                    </p:anim>
                                    <p:set>
                                      <p:cBhvr>
                                        <p:cTn id="50" dur="1" fill="hold">
                                          <p:stCondLst>
                                            <p:cond delay="29999"/>
                                          </p:stCondLst>
                                        </p:cTn>
                                        <p:tgtEl>
                                          <p:spTgt spid="6"/>
                                        </p:tgtEl>
                                        <p:attrNameLst>
                                          <p:attrName>style.visibility</p:attrName>
                                        </p:attrNameLst>
                                      </p:cBhvr>
                                      <p:to>
                                        <p:strVal val="hidden"/>
                                      </p:to>
                                    </p:set>
                                  </p:childTnLst>
                                </p:cTn>
                              </p:par>
                              <p:par>
                                <p:cTn id="51" presetID="53" presetClass="entr" presetSubtype="16" fill="hold" nodeType="withEffect">
                                  <p:stCondLst>
                                    <p:cond delay="0"/>
                                  </p:stCondLst>
                                  <p:childTnLst>
                                    <p:set>
                                      <p:cBhvr>
                                        <p:cTn id="52" dur="1" fill="hold">
                                          <p:stCondLst>
                                            <p:cond delay="0"/>
                                          </p:stCondLst>
                                        </p:cTn>
                                        <p:tgtEl>
                                          <p:spTgt spid="11"/>
                                        </p:tgtEl>
                                        <p:attrNameLst>
                                          <p:attrName>style.visibility</p:attrName>
                                        </p:attrNameLst>
                                      </p:cBhvr>
                                      <p:to>
                                        <p:strVal val="visible"/>
                                      </p:to>
                                    </p:set>
                                    <p:anim calcmode="lin" valueType="num">
                                      <p:cBhvr>
                                        <p:cTn id="53" dur="500" fill="hold"/>
                                        <p:tgtEl>
                                          <p:spTgt spid="11"/>
                                        </p:tgtEl>
                                        <p:attrNameLst>
                                          <p:attrName>ppt_w</p:attrName>
                                        </p:attrNameLst>
                                      </p:cBhvr>
                                      <p:tavLst>
                                        <p:tav tm="0">
                                          <p:val>
                                            <p:fltVal val="0"/>
                                          </p:val>
                                        </p:tav>
                                        <p:tav tm="100000">
                                          <p:val>
                                            <p:strVal val="#ppt_w"/>
                                          </p:val>
                                        </p:tav>
                                      </p:tavLst>
                                    </p:anim>
                                    <p:anim calcmode="lin" valueType="num">
                                      <p:cBhvr>
                                        <p:cTn id="54" dur="500" fill="hold"/>
                                        <p:tgtEl>
                                          <p:spTgt spid="11"/>
                                        </p:tgtEl>
                                        <p:attrNameLst>
                                          <p:attrName>ppt_h</p:attrName>
                                        </p:attrNameLst>
                                      </p:cBhvr>
                                      <p:tavLst>
                                        <p:tav tm="0">
                                          <p:val>
                                            <p:fltVal val="0"/>
                                          </p:val>
                                        </p:tav>
                                        <p:tav tm="100000">
                                          <p:val>
                                            <p:strVal val="#ppt_h"/>
                                          </p:val>
                                        </p:tav>
                                      </p:tavLst>
                                    </p:anim>
                                    <p:animEffect transition="in" filter="fade">
                                      <p:cBhvr>
                                        <p:cTn id="55" dur="500"/>
                                        <p:tgtEl>
                                          <p:spTgt spid="11"/>
                                        </p:tgtEl>
                                      </p:cBhvr>
                                    </p:animEffect>
                                  </p:childTnLst>
                                </p:cTn>
                              </p:par>
                            </p:childTnLst>
                          </p:cTn>
                        </p:par>
                        <p:par>
                          <p:cTn id="56" fill="hold">
                            <p:stCondLst>
                              <p:cond delay="32500"/>
                            </p:stCondLst>
                            <p:childTnLst>
                              <p:par>
                                <p:cTn id="57" presetID="1" presetClass="entr" presetSubtype="0" fill="hold" grpId="0" nodeType="afterEffect">
                                  <p:stCondLst>
                                    <p:cond delay="0"/>
                                  </p:stCondLst>
                                  <p:childTnLst>
                                    <p:set>
                                      <p:cBhvr>
                                        <p:cTn id="58" dur="1" fill="hold">
                                          <p:stCondLst>
                                            <p:cond delay="0"/>
                                          </p:stCondLst>
                                        </p:cTn>
                                        <p:tgtEl>
                                          <p:spTgt spid="17"/>
                                        </p:tgtEl>
                                        <p:attrNameLst>
                                          <p:attrName>style.visibility</p:attrName>
                                        </p:attrNameLst>
                                      </p:cBhvr>
                                      <p:to>
                                        <p:strVal val="visible"/>
                                      </p:to>
                                    </p:set>
                                  </p:childTnLst>
                                </p:cTn>
                              </p:par>
                            </p:childTnLst>
                          </p:cTn>
                        </p:par>
                      </p:childTnLst>
                    </p:cTn>
                  </p:par>
                </p:childTnLst>
              </p:cTn>
              <p:nextCondLst>
                <p:cond evt="onClick" delay="0">
                  <p:tgtEl>
                    <p:spTgt spid="2"/>
                  </p:tgtEl>
                </p:cond>
              </p:nextCondLst>
            </p:seq>
          </p:childTnLst>
        </p:cTn>
      </p:par>
    </p:tnLst>
    <p:bldLst>
      <p:bldP spid="9" grpId="0"/>
      <p:bldP spid="17" grpId="0" animBg="1"/>
      <p:bldP spid="6" grpId="0" animBg="1"/>
      <p:bldP spid="18" grpId="0" animBg="1"/>
      <p:bldP spid="2" grpId="0" animBg="1"/>
      <p:bldP spid="2"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39000" b="-39000"/>
          </a:stretch>
        </a:blipFill>
        <a:effectLst/>
      </p:bgPr>
    </p:bg>
    <p:spTree>
      <p:nvGrpSpPr>
        <p:cNvPr id="1" name=""/>
        <p:cNvGrpSpPr/>
        <p:nvPr/>
      </p:nvGrpSpPr>
      <p:grpSpPr>
        <a:xfrm>
          <a:off x="0" y="0"/>
          <a:ext cx="0" cy="0"/>
          <a:chOff x="0" y="0"/>
          <a:chExt cx="0" cy="0"/>
        </a:xfrm>
      </p:grpSpPr>
      <p:sp>
        <p:nvSpPr>
          <p:cNvPr id="9" name="Textfeld 8">
            <a:extLst>
              <a:ext uri="{FF2B5EF4-FFF2-40B4-BE49-F238E27FC236}">
                <a16:creationId xmlns:a16="http://schemas.microsoft.com/office/drawing/2014/main" id="{50A2660D-94E1-DC3F-6DF0-52FBD39F01F7}"/>
              </a:ext>
            </a:extLst>
          </p:cNvPr>
          <p:cNvSpPr txBox="1"/>
          <p:nvPr/>
        </p:nvSpPr>
        <p:spPr>
          <a:xfrm>
            <a:off x="124325" y="488843"/>
            <a:ext cx="3386620" cy="1200329"/>
          </a:xfrm>
          <a:prstGeom prst="rect">
            <a:avLst/>
          </a:prstGeom>
          <a:noFill/>
        </p:spPr>
        <p:txBody>
          <a:bodyPr wrap="square" rtlCol="0">
            <a:spAutoFit/>
          </a:bodyPr>
          <a:lstStyle/>
          <a:p>
            <a:r>
              <a:rPr lang="de-DE" sz="2400" dirty="0">
                <a:latin typeface="Spaced" pitchFamily="50" charset="0"/>
              </a:rPr>
              <a:t>Stammt dieses Bild von einer AI oder nicht?</a:t>
            </a:r>
          </a:p>
        </p:txBody>
      </p:sp>
      <p:pic>
        <p:nvPicPr>
          <p:cNvPr id="11" name="Grafik 10">
            <a:extLst>
              <a:ext uri="{FF2B5EF4-FFF2-40B4-BE49-F238E27FC236}">
                <a16:creationId xmlns:a16="http://schemas.microsoft.com/office/drawing/2014/main" id="{7EF1D66B-B65E-5C17-5178-D51EE4D876CB}"/>
              </a:ext>
            </a:extLst>
          </p:cNvPr>
          <p:cNvPicPr>
            <a:picLocks noChangeAspect="1"/>
          </p:cNvPicPr>
          <p:nvPr/>
        </p:nvPicPr>
        <p:blipFill>
          <a:blip r:embed="rId6">
            <a:extLst>
              <a:ext uri="{28A0092B-C50C-407E-A947-70E740481C1C}">
                <a14:useLocalDpi xmlns:a14="http://schemas.microsoft.com/office/drawing/2010/main" val="0"/>
              </a:ext>
            </a:extLst>
          </a:blip>
          <a:srcRect t="12500" b="12500"/>
          <a:stretch/>
        </p:blipFill>
        <p:spPr>
          <a:xfrm>
            <a:off x="3091983" y="1323336"/>
            <a:ext cx="5734987" cy="43012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7" name="Textfeld 16">
            <a:extLst>
              <a:ext uri="{FF2B5EF4-FFF2-40B4-BE49-F238E27FC236}">
                <a16:creationId xmlns:a16="http://schemas.microsoft.com/office/drawing/2014/main" id="{55A1B3B8-5EE5-1E55-06C0-7B79FBEF252E}"/>
              </a:ext>
            </a:extLst>
          </p:cNvPr>
          <p:cNvSpPr txBox="1"/>
          <p:nvPr/>
        </p:nvSpPr>
        <p:spPr>
          <a:xfrm>
            <a:off x="4587874" y="6104203"/>
            <a:ext cx="2787651" cy="422405"/>
          </a:xfrm>
          <a:prstGeom prst="rect">
            <a:avLst/>
          </a:prstGeom>
          <a:gradFill>
            <a:gsLst>
              <a:gs pos="0">
                <a:schemeClr val="accent6"/>
              </a:gs>
              <a:gs pos="53000">
                <a:schemeClr val="accent6">
                  <a:lumMod val="40000"/>
                  <a:lumOff val="60000"/>
                </a:schemeClr>
              </a:gs>
              <a:gs pos="100000">
                <a:schemeClr val="accent6"/>
              </a:gs>
            </a:gsLst>
            <a:lin ang="11400000" scaled="0"/>
          </a:gradFill>
          <a:ln w="88900">
            <a:solidFill>
              <a:schemeClr val="accent6"/>
            </a:solidFill>
          </a:ln>
        </p:spPr>
        <p:txBody>
          <a:bodyPr wrap="square" tIns="36000" bIns="108000" rtlCol="0">
            <a:spAutoFit/>
          </a:bodyPr>
          <a:lstStyle/>
          <a:p>
            <a:pPr algn="ctr"/>
            <a:r>
              <a:rPr lang="de-DE" dirty="0">
                <a:latin typeface="Spaced" pitchFamily="50" charset="0"/>
              </a:rPr>
              <a:t>AUFLÖSUNG</a:t>
            </a:r>
          </a:p>
        </p:txBody>
      </p:sp>
      <p:sp>
        <p:nvSpPr>
          <p:cNvPr id="6" name="Rechteck 5">
            <a:extLst>
              <a:ext uri="{FF2B5EF4-FFF2-40B4-BE49-F238E27FC236}">
                <a16:creationId xmlns:a16="http://schemas.microsoft.com/office/drawing/2014/main" id="{A202BE47-238D-C206-CE8A-152C733FA2AA}"/>
              </a:ext>
            </a:extLst>
          </p:cNvPr>
          <p:cNvSpPr/>
          <p:nvPr/>
        </p:nvSpPr>
        <p:spPr>
          <a:xfrm>
            <a:off x="12699" y="6675703"/>
            <a:ext cx="12192000" cy="197091"/>
          </a:xfrm>
          <a:prstGeom prst="rect">
            <a:avLst/>
          </a:prstGeom>
          <a:gradFill>
            <a:gsLst>
              <a:gs pos="0">
                <a:schemeClr val="accent6"/>
              </a:gs>
              <a:gs pos="53000">
                <a:schemeClr val="accent6">
                  <a:lumMod val="40000"/>
                  <a:lumOff val="60000"/>
                </a:schemeClr>
              </a:gs>
              <a:gs pos="100000">
                <a:schemeClr val="accent6"/>
              </a:gs>
            </a:gsLst>
            <a:lin ang="11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4" name="Grafik 13">
            <a:extLst>
              <a:ext uri="{FF2B5EF4-FFF2-40B4-BE49-F238E27FC236}">
                <a16:creationId xmlns:a16="http://schemas.microsoft.com/office/drawing/2014/main" id="{78EBF6F9-DFC1-AD2F-E6AF-C1124E44FD3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20609" y="-225029"/>
            <a:ext cx="1747066" cy="1222946"/>
          </a:xfrm>
          <a:prstGeom prst="rect">
            <a:avLst/>
          </a:prstGeom>
        </p:spPr>
      </p:pic>
      <p:pic>
        <p:nvPicPr>
          <p:cNvPr id="15" name="Grafik 14">
            <a:hlinkClick r:id="" action="ppaction://hlinkshowjump?jump=nextslide"/>
            <a:extLst>
              <a:ext uri="{FF2B5EF4-FFF2-40B4-BE49-F238E27FC236}">
                <a16:creationId xmlns:a16="http://schemas.microsoft.com/office/drawing/2014/main" id="{1B7A1653-5D9A-2B5E-3F8D-C01CD6773256}"/>
              </a:ext>
            </a:extLst>
          </p:cNvPr>
          <p:cNvPicPr>
            <a:picLocks noChangeAspect="1"/>
          </p:cNvPicPr>
          <p:nvPr/>
        </p:nvPicPr>
        <p:blipFill>
          <a:blip r:embed="rId8">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1313897" y="5993584"/>
            <a:ext cx="643642" cy="643642"/>
          </a:xfrm>
          <a:prstGeom prst="rect">
            <a:avLst/>
          </a:prstGeom>
        </p:spPr>
      </p:pic>
      <p:sp>
        <p:nvSpPr>
          <p:cNvPr id="18" name="Textfeld 17">
            <a:extLst>
              <a:ext uri="{FF2B5EF4-FFF2-40B4-BE49-F238E27FC236}">
                <a16:creationId xmlns:a16="http://schemas.microsoft.com/office/drawing/2014/main" id="{F2500195-A9AF-04EF-3EDD-255181A830ED}"/>
              </a:ext>
            </a:extLst>
          </p:cNvPr>
          <p:cNvSpPr txBox="1"/>
          <p:nvPr/>
        </p:nvSpPr>
        <p:spPr>
          <a:xfrm>
            <a:off x="9323753" y="1821597"/>
            <a:ext cx="2880946" cy="2769989"/>
          </a:xfrm>
          <a:prstGeom prst="rect">
            <a:avLst/>
          </a:prstGeom>
          <a:gradFill>
            <a:gsLst>
              <a:gs pos="0">
                <a:schemeClr val="dk1">
                  <a:lumMod val="110000"/>
                  <a:satMod val="105000"/>
                  <a:tint val="67000"/>
                  <a:alpha val="52000"/>
                </a:schemeClr>
              </a:gs>
              <a:gs pos="50000">
                <a:schemeClr val="dk1">
                  <a:lumMod val="105000"/>
                  <a:satMod val="103000"/>
                  <a:tint val="73000"/>
                  <a:alpha val="52000"/>
                </a:schemeClr>
              </a:gs>
              <a:gs pos="100000">
                <a:schemeClr val="dk1">
                  <a:lumMod val="105000"/>
                  <a:satMod val="109000"/>
                  <a:tint val="81000"/>
                  <a:alpha val="56000"/>
                </a:schemeClr>
              </a:gs>
            </a:gsLst>
          </a:gradFill>
        </p:spPr>
        <p:style>
          <a:lnRef idx="1">
            <a:schemeClr val="dk1"/>
          </a:lnRef>
          <a:fillRef idx="2">
            <a:schemeClr val="dk1"/>
          </a:fillRef>
          <a:effectRef idx="1">
            <a:schemeClr val="dk1"/>
          </a:effectRef>
          <a:fontRef idx="minor">
            <a:schemeClr val="dk1"/>
          </a:fontRef>
        </p:style>
        <p:txBody>
          <a:bodyPr wrap="square" rtlCol="0">
            <a:spAutoFit/>
          </a:bodyPr>
          <a:lstStyle/>
          <a:p>
            <a:r>
              <a:rPr lang="en-US" dirty="0">
                <a:latin typeface="Spaced" pitchFamily="50" charset="0"/>
              </a:rPr>
              <a:t>Prompt</a:t>
            </a:r>
          </a:p>
          <a:p>
            <a:endParaRPr lang="en-US" dirty="0">
              <a:latin typeface="Spaced" pitchFamily="50" charset="0"/>
            </a:endParaRPr>
          </a:p>
          <a:p>
            <a:r>
              <a:rPr lang="en-US" dirty="0">
                <a:latin typeface="Spaced" pitchFamily="50" charset="0"/>
              </a:rPr>
              <a:t>a young woman sitting on a chair writing a letter, oil painting, detailed, 17th century, art by Johannes Vermeer</a:t>
            </a:r>
          </a:p>
          <a:p>
            <a:endParaRPr lang="en-US" dirty="0">
              <a:latin typeface="Spaced" pitchFamily="50" charset="0"/>
            </a:endParaRPr>
          </a:p>
          <a:p>
            <a:pPr algn="r"/>
            <a:r>
              <a:rPr lang="en-US" sz="1200" dirty="0">
                <a:latin typeface="Spaced" pitchFamily="50" charset="0"/>
              </a:rPr>
              <a:t>Stable diffusion v1.5</a:t>
            </a:r>
            <a:endParaRPr lang="de-DE" sz="1200" dirty="0">
              <a:latin typeface="Spaced" pitchFamily="50" charset="0"/>
            </a:endParaRPr>
          </a:p>
        </p:txBody>
      </p:sp>
      <p:sp>
        <p:nvSpPr>
          <p:cNvPr id="2" name="Textfeld 1">
            <a:extLst>
              <a:ext uri="{FF2B5EF4-FFF2-40B4-BE49-F238E27FC236}">
                <a16:creationId xmlns:a16="http://schemas.microsoft.com/office/drawing/2014/main" id="{8EFCD8F6-3023-236E-D86B-EB28B73AF06D}"/>
              </a:ext>
            </a:extLst>
          </p:cNvPr>
          <p:cNvSpPr txBox="1"/>
          <p:nvPr/>
        </p:nvSpPr>
        <p:spPr>
          <a:xfrm>
            <a:off x="4379790" y="3253893"/>
            <a:ext cx="3457818" cy="495108"/>
          </a:xfrm>
          <a:prstGeom prst="rect">
            <a:avLst/>
          </a:prstGeom>
          <a:gradFill>
            <a:gsLst>
              <a:gs pos="0">
                <a:schemeClr val="accent4">
                  <a:lumMod val="60000"/>
                  <a:lumOff val="40000"/>
                  <a:alpha val="66000"/>
                </a:schemeClr>
              </a:gs>
              <a:gs pos="100000">
                <a:schemeClr val="accent4">
                  <a:alpha val="62000"/>
                </a:schemeClr>
              </a:gs>
            </a:gsLst>
            <a:lin ang="6600000" scaled="0"/>
          </a:gradFill>
          <a:ln>
            <a:solidFill>
              <a:schemeClr val="tx1">
                <a:lumMod val="95000"/>
                <a:lumOff val="5000"/>
              </a:schemeClr>
            </a:solidFill>
          </a:ln>
        </p:spPr>
        <p:style>
          <a:lnRef idx="0">
            <a:scrgbClr r="0" g="0" b="0"/>
          </a:lnRef>
          <a:fillRef idx="0">
            <a:scrgbClr r="0" g="0" b="0"/>
          </a:fillRef>
          <a:effectRef idx="0">
            <a:scrgbClr r="0" g="0" b="0"/>
          </a:effectRef>
          <a:fontRef idx="minor">
            <a:schemeClr val="lt1"/>
          </a:fontRef>
        </p:style>
        <p:txBody>
          <a:bodyPr wrap="square" tIns="72000" bIns="144000" rtlCol="0">
            <a:spAutoFit/>
          </a:bodyPr>
          <a:lstStyle/>
          <a:p>
            <a:pPr algn="ctr"/>
            <a:r>
              <a:rPr lang="de-DE" dirty="0">
                <a:solidFill>
                  <a:schemeClr val="tx1">
                    <a:lumMod val="95000"/>
                    <a:lumOff val="5000"/>
                  </a:schemeClr>
                </a:solidFill>
                <a:latin typeface="Spaced" pitchFamily="50" charset="0"/>
              </a:rPr>
              <a:t>Gemälde 17. Jahrhundert</a:t>
            </a:r>
          </a:p>
        </p:txBody>
      </p:sp>
      <p:pic>
        <p:nvPicPr>
          <p:cNvPr id="3" name="Grafik 2">
            <a:extLst>
              <a:ext uri="{FF2B5EF4-FFF2-40B4-BE49-F238E27FC236}">
                <a16:creationId xmlns:a16="http://schemas.microsoft.com/office/drawing/2014/main" id="{FC969956-5B7C-FB9C-7BB2-70B4BBB3987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098924" y="-3566924"/>
            <a:ext cx="20116800" cy="14081760"/>
          </a:xfrm>
          <a:prstGeom prst="rect">
            <a:avLst/>
          </a:prstGeom>
        </p:spPr>
      </p:pic>
      <p:pic>
        <p:nvPicPr>
          <p:cNvPr id="5" name="Grafik 4">
            <a:extLst>
              <a:ext uri="{FF2B5EF4-FFF2-40B4-BE49-F238E27FC236}">
                <a16:creationId xmlns:a16="http://schemas.microsoft.com/office/drawing/2014/main" id="{C680EA00-9AE2-16C1-8361-D077E7D0952F}"/>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1409689" y="125795"/>
            <a:ext cx="9144019" cy="6400813"/>
          </a:xfrm>
          <a:prstGeom prst="rect">
            <a:avLst/>
          </a:prstGeom>
        </p:spPr>
      </p:pic>
    </p:spTree>
    <p:extLst>
      <p:ext uri="{BB962C8B-B14F-4D97-AF65-F5344CB8AC3E}">
        <p14:creationId xmlns:p14="http://schemas.microsoft.com/office/powerpoint/2010/main" val="2815243296"/>
      </p:ext>
    </p:extLst>
  </p:cSld>
  <p:clrMapOvr>
    <a:masterClrMapping/>
  </p:clrMapOvr>
  <mc:AlternateContent xmlns:mc="http://schemas.openxmlformats.org/markup-compatibility/2006" xmlns:p14="http://schemas.microsoft.com/office/powerpoint/2010/main">
    <mc:Choice Requires="p14">
      <p:transition spd="slow" p14:dur="1400" advClick="0">
        <p14:ripp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2" name="thema.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17"/>
                    </p:tgtEl>
                  </p:cond>
                </p:stCondLst>
                <p:endSync evt="end" delay="0">
                  <p:rtn val="all"/>
                </p:endSync>
                <p:childTnLst>
                  <p:par>
                    <p:cTn id="11" fill="hold">
                      <p:stCondLst>
                        <p:cond delay="0"/>
                      </p:stCondLst>
                      <p:childTnLst>
                        <p:par>
                          <p:cTn id="12" fill="hold">
                            <p:stCondLst>
                              <p:cond delay="0"/>
                            </p:stCondLst>
                            <p:childTnLst>
                              <p:par>
                                <p:cTn id="13" presetID="31"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ppt_w</p:attrName>
                                        </p:attrNameLst>
                                      </p:cBhvr>
                                      <p:tavLst>
                                        <p:tav tm="0">
                                          <p:val>
                                            <p:fltVal val="0"/>
                                          </p:val>
                                        </p:tav>
                                        <p:tav tm="100000">
                                          <p:val>
                                            <p:strVal val="#ppt_w"/>
                                          </p:val>
                                        </p:tav>
                                      </p:tavLst>
                                    </p:anim>
                                    <p:anim calcmode="lin" valueType="num">
                                      <p:cBhvr>
                                        <p:cTn id="16" dur="1000" fill="hold"/>
                                        <p:tgtEl>
                                          <p:spTgt spid="5"/>
                                        </p:tgtEl>
                                        <p:attrNameLst>
                                          <p:attrName>ppt_h</p:attrName>
                                        </p:attrNameLst>
                                      </p:cBhvr>
                                      <p:tavLst>
                                        <p:tav tm="0">
                                          <p:val>
                                            <p:fltVal val="0"/>
                                          </p:val>
                                        </p:tav>
                                        <p:tav tm="100000">
                                          <p:val>
                                            <p:strVal val="#ppt_h"/>
                                          </p:val>
                                        </p:tav>
                                      </p:tavLst>
                                    </p:anim>
                                    <p:anim calcmode="lin" valueType="num">
                                      <p:cBhvr>
                                        <p:cTn id="17" dur="1000" fill="hold"/>
                                        <p:tgtEl>
                                          <p:spTgt spid="5"/>
                                        </p:tgtEl>
                                        <p:attrNameLst>
                                          <p:attrName>style.rotation</p:attrName>
                                        </p:attrNameLst>
                                      </p:cBhvr>
                                      <p:tavLst>
                                        <p:tav tm="0">
                                          <p:val>
                                            <p:fltVal val="90"/>
                                          </p:val>
                                        </p:tav>
                                        <p:tav tm="100000">
                                          <p:val>
                                            <p:fltVal val="0"/>
                                          </p:val>
                                        </p:tav>
                                      </p:tavLst>
                                    </p:anim>
                                    <p:animEffect transition="in" filter="fade">
                                      <p:cBhvr>
                                        <p:cTn id="18" dur="1000"/>
                                        <p:tgtEl>
                                          <p:spTgt spid="5"/>
                                        </p:tgtEl>
                                      </p:cBhvr>
                                    </p:animEffect>
                                  </p:childTnLst>
                                  <p:subTnLst>
                                    <p:audio>
                                      <p:cMediaNode>
                                        <p:cTn display="0" masterRel="sameClick">
                                          <p:stCondLst>
                                            <p:cond evt="begin" delay="0">
                                              <p:tn val="13"/>
                                            </p:cond>
                                          </p:stCondLst>
                                          <p:endCondLst>
                                            <p:cond evt="onStopAudio" delay="0">
                                              <p:tgtEl>
                                                <p:sldTgt/>
                                              </p:tgtEl>
                                            </p:cond>
                                          </p:endCondLst>
                                        </p:cTn>
                                        <p:tgtEl>
                                          <p:sndTgt r:embed="rId3" name="surprise.wav"/>
                                        </p:tgtEl>
                                      </p:cMediaNode>
                                    </p:audio>
                                  </p:subTnLst>
                                </p:cTn>
                              </p:par>
                              <p:par>
                                <p:cTn id="19" presetID="1"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par>
                                <p:cTn id="21" presetID="8" presetClass="emph" presetSubtype="0" repeatCount="indefinite" fill="hold" nodeType="withEffect">
                                  <p:stCondLst>
                                    <p:cond delay="0"/>
                                  </p:stCondLst>
                                  <p:childTnLst>
                                    <p:animRot by="5400000">
                                      <p:cBhvr>
                                        <p:cTn id="22" dur="4000" fill="hold"/>
                                        <p:tgtEl>
                                          <p:spTgt spid="3"/>
                                        </p:tgtEl>
                                        <p:attrNameLst>
                                          <p:attrName>r</p:attrName>
                                        </p:attrNameLst>
                                      </p:cBhvr>
                                    </p:animRot>
                                  </p:childTnLst>
                                  <p:subTnLst>
                                    <p:set>
                                      <p:cBhvr override="childStyle">
                                        <p:cTn dur="1" fill="hold" display="0" masterRel="sameClick" afterEffect="1">
                                          <p:stCondLst>
                                            <p:cond evt="end" delay="0">
                                              <p:tn val="21"/>
                                            </p:cond>
                                          </p:stCondLst>
                                        </p:cTn>
                                        <p:tgtEl>
                                          <p:spTgt spid="3"/>
                                        </p:tgtEl>
                                        <p:attrNameLst>
                                          <p:attrName>style.visibility</p:attrName>
                                        </p:attrNameLst>
                                      </p:cBhvr>
                                      <p:to>
                                        <p:strVal val="hidden"/>
                                      </p:to>
                                    </p:set>
                                  </p:subTnLst>
                                </p:cTn>
                              </p:par>
                            </p:childTnLst>
                          </p:cTn>
                        </p:par>
                        <p:par>
                          <p:cTn id="23" fill="hold">
                            <p:stCondLst>
                              <p:cond delay="4000"/>
                            </p:stCondLst>
                            <p:childTnLst>
                              <p:par>
                                <p:cTn id="24" presetID="1" presetClass="exit" presetSubtype="0" fill="hold" nodeType="afterEffect">
                                  <p:stCondLst>
                                    <p:cond delay="0"/>
                                  </p:stCondLst>
                                  <p:childTnLst>
                                    <p:set>
                                      <p:cBhvr>
                                        <p:cTn id="25" dur="1" fill="hold">
                                          <p:stCondLst>
                                            <p:cond delay="0"/>
                                          </p:stCondLst>
                                        </p:cTn>
                                        <p:tgtEl>
                                          <p:spTgt spid="3"/>
                                        </p:tgtEl>
                                        <p:attrNameLst>
                                          <p:attrName>style.visibility</p:attrName>
                                        </p:attrNameLst>
                                      </p:cBhvr>
                                      <p:to>
                                        <p:strVal val="hidden"/>
                                      </p:to>
                                    </p:set>
                                  </p:childTnLst>
                                </p:cTn>
                              </p:par>
                            </p:childTnLst>
                          </p:cTn>
                        </p:par>
                        <p:par>
                          <p:cTn id="26" fill="hold">
                            <p:stCondLst>
                              <p:cond delay="4000"/>
                            </p:stCondLst>
                            <p:childTnLst>
                              <p:par>
                                <p:cTn id="27" presetID="1" presetClass="exit" presetSubtype="0" fill="hold" nodeType="afterEffect">
                                  <p:stCondLst>
                                    <p:cond delay="0"/>
                                  </p:stCondLst>
                                  <p:childTnLst>
                                    <p:set>
                                      <p:cBhvr>
                                        <p:cTn id="28" dur="1" fill="hold">
                                          <p:stCondLst>
                                            <p:cond delay="9"/>
                                          </p:stCondLst>
                                        </p:cTn>
                                        <p:tgtEl>
                                          <p:spTgt spid="5"/>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par>
                          <p:cTn id="31" fill="hold">
                            <p:stCondLst>
                              <p:cond delay="4010"/>
                            </p:stCondLst>
                            <p:childTnLst>
                              <p:par>
                                <p:cTn id="32" presetID="2" presetClass="entr" presetSubtype="2" fill="hold" grpId="0" nodeType="afterEffect">
                                  <p:stCondLst>
                                    <p:cond delay="0"/>
                                  </p:stCondLst>
                                  <p:childTnLst>
                                    <p:set>
                                      <p:cBhvr>
                                        <p:cTn id="33" dur="1" fill="hold">
                                          <p:stCondLst>
                                            <p:cond delay="0"/>
                                          </p:stCondLst>
                                        </p:cTn>
                                        <p:tgtEl>
                                          <p:spTgt spid="18"/>
                                        </p:tgtEl>
                                        <p:attrNameLst>
                                          <p:attrName>style.visibility</p:attrName>
                                        </p:attrNameLst>
                                      </p:cBhvr>
                                      <p:to>
                                        <p:strVal val="visible"/>
                                      </p:to>
                                    </p:set>
                                    <p:anim calcmode="lin" valueType="num">
                                      <p:cBhvr additive="base">
                                        <p:cTn id="34" dur="750" fill="hold"/>
                                        <p:tgtEl>
                                          <p:spTgt spid="18"/>
                                        </p:tgtEl>
                                        <p:attrNameLst>
                                          <p:attrName>ppt_x</p:attrName>
                                        </p:attrNameLst>
                                      </p:cBhvr>
                                      <p:tavLst>
                                        <p:tav tm="0">
                                          <p:val>
                                            <p:strVal val="1+#ppt_w/2"/>
                                          </p:val>
                                        </p:tav>
                                        <p:tav tm="100000">
                                          <p:val>
                                            <p:strVal val="#ppt_x"/>
                                          </p:val>
                                        </p:tav>
                                      </p:tavLst>
                                    </p:anim>
                                    <p:anim calcmode="lin" valueType="num">
                                      <p:cBhvr additive="base">
                                        <p:cTn id="35" dur="75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nextCondLst>
                <p:cond evt="onClick" delay="0">
                  <p:tgtEl>
                    <p:spTgt spid="17"/>
                  </p:tgtEl>
                </p:cond>
              </p:nextCondLst>
            </p:seq>
            <p:seq concurrent="1" nextAc="seek">
              <p:cTn id="36" restart="whenNotActive" fill="hold" evtFilter="cancelBubble" nodeType="interactiveSeq">
                <p:stCondLst>
                  <p:cond evt="onClick" delay="0">
                    <p:tgtEl>
                      <p:spTgt spid="2"/>
                    </p:tgtEl>
                  </p:cond>
                </p:stCondLst>
                <p:endSync evt="end" delay="0">
                  <p:rtn val="all"/>
                </p:endSync>
                <p:childTnLst>
                  <p:par>
                    <p:cTn id="37" fill="hold">
                      <p:stCondLst>
                        <p:cond delay="0"/>
                      </p:stCondLst>
                      <p:childTnLst>
                        <p:par>
                          <p:cTn id="38" fill="hold">
                            <p:stCondLst>
                              <p:cond delay="0"/>
                            </p:stCondLst>
                            <p:childTnLst>
                              <p:par>
                                <p:cTn id="39" presetID="42" presetClass="path" presetSubtype="0" accel="50000" decel="50000" fill="hold" grpId="0" nodeType="clickEffect">
                                  <p:stCondLst>
                                    <p:cond delay="0"/>
                                  </p:stCondLst>
                                  <p:childTnLst>
                                    <p:animMotion origin="layout" path="M -1.66667E-6 1.85185E-6 L -0.00104 -0.42778 " pathEditMode="relative" rAng="0" ptsTypes="AA">
                                      <p:cBhvr>
                                        <p:cTn id="40" dur="2000" fill="hold"/>
                                        <p:tgtEl>
                                          <p:spTgt spid="2"/>
                                        </p:tgtEl>
                                        <p:attrNameLst>
                                          <p:attrName>ppt_x</p:attrName>
                                          <p:attrName>ppt_y</p:attrName>
                                        </p:attrNameLst>
                                      </p:cBhvr>
                                      <p:rCtr x="-52" y="-21389"/>
                                    </p:animMotion>
                                  </p:childTnLst>
                                </p:cTn>
                              </p:par>
                            </p:childTnLst>
                          </p:cTn>
                        </p:par>
                        <p:par>
                          <p:cTn id="41" fill="hold">
                            <p:stCondLst>
                              <p:cond delay="2000"/>
                            </p:stCondLst>
                            <p:childTnLst>
                              <p:par>
                                <p:cTn id="42" presetID="2" presetClass="entr" presetSubtype="8" fill="hold" grpId="0" nodeType="afterEffect">
                                  <p:stCondLst>
                                    <p:cond delay="0"/>
                                  </p:stCondLst>
                                  <p:childTnLst>
                                    <p:set>
                                      <p:cBhvr>
                                        <p:cTn id="43" dur="1" fill="hold">
                                          <p:stCondLst>
                                            <p:cond delay="0"/>
                                          </p:stCondLst>
                                        </p:cTn>
                                        <p:tgtEl>
                                          <p:spTgt spid="9"/>
                                        </p:tgtEl>
                                        <p:attrNameLst>
                                          <p:attrName>style.visibility</p:attrName>
                                        </p:attrNameLst>
                                      </p:cBhvr>
                                      <p:to>
                                        <p:strVal val="visible"/>
                                      </p:to>
                                    </p:set>
                                    <p:anim calcmode="lin" valueType="num">
                                      <p:cBhvr additive="base">
                                        <p:cTn id="44" dur="500" fill="hold"/>
                                        <p:tgtEl>
                                          <p:spTgt spid="9"/>
                                        </p:tgtEl>
                                        <p:attrNameLst>
                                          <p:attrName>ppt_x</p:attrName>
                                        </p:attrNameLst>
                                      </p:cBhvr>
                                      <p:tavLst>
                                        <p:tav tm="0">
                                          <p:val>
                                            <p:strVal val="0-#ppt_w/2"/>
                                          </p:val>
                                        </p:tav>
                                        <p:tav tm="100000">
                                          <p:val>
                                            <p:strVal val="#ppt_x"/>
                                          </p:val>
                                        </p:tav>
                                      </p:tavLst>
                                    </p:anim>
                                    <p:anim calcmode="lin" valueType="num">
                                      <p:cBhvr additive="base">
                                        <p:cTn id="45" dur="500" fill="hold"/>
                                        <p:tgtEl>
                                          <p:spTgt spid="9"/>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2"/>
                                            </p:cond>
                                          </p:stCondLst>
                                          <p:endCondLst>
                                            <p:cond evt="onStopAudio" delay="0">
                                              <p:tgtEl>
                                                <p:sldTgt/>
                                              </p:tgtEl>
                                            </p:cond>
                                          </p:endCondLst>
                                        </p:cTn>
                                        <p:tgtEl>
                                          <p:sndTgt r:embed="rId4" name="suspense30s.wav"/>
                                        </p:tgtEl>
                                      </p:cMediaNode>
                                    </p:audio>
                                  </p:subTnLst>
                                </p:cTn>
                              </p:par>
                            </p:childTnLst>
                          </p:cTn>
                        </p:par>
                        <p:par>
                          <p:cTn id="46" fill="hold">
                            <p:stCondLst>
                              <p:cond delay="2500"/>
                            </p:stCondLst>
                            <p:childTnLst>
                              <p:par>
                                <p:cTn id="47" presetID="2" presetClass="exit" presetSubtype="8" fill="hold" grpId="0" nodeType="afterEffect">
                                  <p:stCondLst>
                                    <p:cond delay="0"/>
                                  </p:stCondLst>
                                  <p:childTnLst>
                                    <p:anim calcmode="lin" valueType="num">
                                      <p:cBhvr additive="base">
                                        <p:cTn id="48" dur="30000"/>
                                        <p:tgtEl>
                                          <p:spTgt spid="6"/>
                                        </p:tgtEl>
                                        <p:attrNameLst>
                                          <p:attrName>ppt_x</p:attrName>
                                        </p:attrNameLst>
                                      </p:cBhvr>
                                      <p:tavLst>
                                        <p:tav tm="0">
                                          <p:val>
                                            <p:strVal val="ppt_x"/>
                                          </p:val>
                                        </p:tav>
                                        <p:tav tm="100000">
                                          <p:val>
                                            <p:strVal val="0-ppt_w/2"/>
                                          </p:val>
                                        </p:tav>
                                      </p:tavLst>
                                    </p:anim>
                                    <p:anim calcmode="lin" valueType="num">
                                      <p:cBhvr additive="base">
                                        <p:cTn id="49" dur="30000"/>
                                        <p:tgtEl>
                                          <p:spTgt spid="6"/>
                                        </p:tgtEl>
                                        <p:attrNameLst>
                                          <p:attrName>ppt_y</p:attrName>
                                        </p:attrNameLst>
                                      </p:cBhvr>
                                      <p:tavLst>
                                        <p:tav tm="0">
                                          <p:val>
                                            <p:strVal val="ppt_y"/>
                                          </p:val>
                                        </p:tav>
                                        <p:tav tm="100000">
                                          <p:val>
                                            <p:strVal val="ppt_y"/>
                                          </p:val>
                                        </p:tav>
                                      </p:tavLst>
                                    </p:anim>
                                    <p:set>
                                      <p:cBhvr>
                                        <p:cTn id="50" dur="1" fill="hold">
                                          <p:stCondLst>
                                            <p:cond delay="29999"/>
                                          </p:stCondLst>
                                        </p:cTn>
                                        <p:tgtEl>
                                          <p:spTgt spid="6"/>
                                        </p:tgtEl>
                                        <p:attrNameLst>
                                          <p:attrName>style.visibility</p:attrName>
                                        </p:attrNameLst>
                                      </p:cBhvr>
                                      <p:to>
                                        <p:strVal val="hidden"/>
                                      </p:to>
                                    </p:set>
                                  </p:childTnLst>
                                </p:cTn>
                              </p:par>
                              <p:par>
                                <p:cTn id="51" presetID="53" presetClass="entr" presetSubtype="16" fill="hold" nodeType="withEffect">
                                  <p:stCondLst>
                                    <p:cond delay="0"/>
                                  </p:stCondLst>
                                  <p:childTnLst>
                                    <p:set>
                                      <p:cBhvr>
                                        <p:cTn id="52" dur="1" fill="hold">
                                          <p:stCondLst>
                                            <p:cond delay="0"/>
                                          </p:stCondLst>
                                        </p:cTn>
                                        <p:tgtEl>
                                          <p:spTgt spid="11"/>
                                        </p:tgtEl>
                                        <p:attrNameLst>
                                          <p:attrName>style.visibility</p:attrName>
                                        </p:attrNameLst>
                                      </p:cBhvr>
                                      <p:to>
                                        <p:strVal val="visible"/>
                                      </p:to>
                                    </p:set>
                                    <p:anim calcmode="lin" valueType="num">
                                      <p:cBhvr>
                                        <p:cTn id="53" dur="500" fill="hold"/>
                                        <p:tgtEl>
                                          <p:spTgt spid="11"/>
                                        </p:tgtEl>
                                        <p:attrNameLst>
                                          <p:attrName>ppt_w</p:attrName>
                                        </p:attrNameLst>
                                      </p:cBhvr>
                                      <p:tavLst>
                                        <p:tav tm="0">
                                          <p:val>
                                            <p:fltVal val="0"/>
                                          </p:val>
                                        </p:tav>
                                        <p:tav tm="100000">
                                          <p:val>
                                            <p:strVal val="#ppt_w"/>
                                          </p:val>
                                        </p:tav>
                                      </p:tavLst>
                                    </p:anim>
                                    <p:anim calcmode="lin" valueType="num">
                                      <p:cBhvr>
                                        <p:cTn id="54" dur="500" fill="hold"/>
                                        <p:tgtEl>
                                          <p:spTgt spid="11"/>
                                        </p:tgtEl>
                                        <p:attrNameLst>
                                          <p:attrName>ppt_h</p:attrName>
                                        </p:attrNameLst>
                                      </p:cBhvr>
                                      <p:tavLst>
                                        <p:tav tm="0">
                                          <p:val>
                                            <p:fltVal val="0"/>
                                          </p:val>
                                        </p:tav>
                                        <p:tav tm="100000">
                                          <p:val>
                                            <p:strVal val="#ppt_h"/>
                                          </p:val>
                                        </p:tav>
                                      </p:tavLst>
                                    </p:anim>
                                    <p:animEffect transition="in" filter="fade">
                                      <p:cBhvr>
                                        <p:cTn id="55" dur="500"/>
                                        <p:tgtEl>
                                          <p:spTgt spid="11"/>
                                        </p:tgtEl>
                                      </p:cBhvr>
                                    </p:animEffect>
                                  </p:childTnLst>
                                </p:cTn>
                              </p:par>
                            </p:childTnLst>
                          </p:cTn>
                        </p:par>
                        <p:par>
                          <p:cTn id="56" fill="hold">
                            <p:stCondLst>
                              <p:cond delay="32500"/>
                            </p:stCondLst>
                            <p:childTnLst>
                              <p:par>
                                <p:cTn id="57" presetID="1" presetClass="entr" presetSubtype="0" fill="hold" grpId="0" nodeType="afterEffect">
                                  <p:stCondLst>
                                    <p:cond delay="0"/>
                                  </p:stCondLst>
                                  <p:childTnLst>
                                    <p:set>
                                      <p:cBhvr>
                                        <p:cTn id="58" dur="1" fill="hold">
                                          <p:stCondLst>
                                            <p:cond delay="0"/>
                                          </p:stCondLst>
                                        </p:cTn>
                                        <p:tgtEl>
                                          <p:spTgt spid="17"/>
                                        </p:tgtEl>
                                        <p:attrNameLst>
                                          <p:attrName>style.visibility</p:attrName>
                                        </p:attrNameLst>
                                      </p:cBhvr>
                                      <p:to>
                                        <p:strVal val="visible"/>
                                      </p:to>
                                    </p:set>
                                  </p:childTnLst>
                                </p:cTn>
                              </p:par>
                            </p:childTnLst>
                          </p:cTn>
                        </p:par>
                      </p:childTnLst>
                    </p:cTn>
                  </p:par>
                </p:childTnLst>
              </p:cTn>
              <p:nextCondLst>
                <p:cond evt="onClick" delay="0">
                  <p:tgtEl>
                    <p:spTgt spid="2"/>
                  </p:tgtEl>
                </p:cond>
              </p:nextCondLst>
            </p:seq>
          </p:childTnLst>
        </p:cTn>
      </p:par>
    </p:tnLst>
    <p:bldLst>
      <p:bldP spid="9" grpId="0"/>
      <p:bldP spid="17" grpId="0" animBg="1"/>
      <p:bldP spid="6" grpId="0" animBg="1"/>
      <p:bldP spid="18" grpId="0" animBg="1"/>
      <p:bldP spid="2" grpId="0" animBg="1"/>
      <p:bldP spid="2"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9000" b="-39000"/>
          </a:stretch>
        </a:blipFill>
        <a:effectLst/>
      </p:bgPr>
    </p:bg>
    <p:spTree>
      <p:nvGrpSpPr>
        <p:cNvPr id="1" name=""/>
        <p:cNvGrpSpPr/>
        <p:nvPr/>
      </p:nvGrpSpPr>
      <p:grpSpPr>
        <a:xfrm>
          <a:off x="0" y="0"/>
          <a:ext cx="0" cy="0"/>
          <a:chOff x="0" y="0"/>
          <a:chExt cx="0" cy="0"/>
        </a:xfrm>
      </p:grpSpPr>
      <p:sp>
        <p:nvSpPr>
          <p:cNvPr id="9" name="Textfeld 8">
            <a:extLst>
              <a:ext uri="{FF2B5EF4-FFF2-40B4-BE49-F238E27FC236}">
                <a16:creationId xmlns:a16="http://schemas.microsoft.com/office/drawing/2014/main" id="{50A2660D-94E1-DC3F-6DF0-52FBD39F01F7}"/>
              </a:ext>
            </a:extLst>
          </p:cNvPr>
          <p:cNvSpPr txBox="1"/>
          <p:nvPr/>
        </p:nvSpPr>
        <p:spPr>
          <a:xfrm>
            <a:off x="457200" y="351786"/>
            <a:ext cx="5524500" cy="461665"/>
          </a:xfrm>
          <a:prstGeom prst="rect">
            <a:avLst/>
          </a:prstGeom>
          <a:noFill/>
        </p:spPr>
        <p:txBody>
          <a:bodyPr wrap="square" rtlCol="0">
            <a:spAutoFit/>
          </a:bodyPr>
          <a:lstStyle/>
          <a:p>
            <a:r>
              <a:rPr lang="de-DE" sz="2400" dirty="0">
                <a:latin typeface="Spaced" pitchFamily="50" charset="0"/>
              </a:rPr>
              <a:t>Vergleich</a:t>
            </a:r>
          </a:p>
        </p:txBody>
      </p:sp>
      <p:pic>
        <p:nvPicPr>
          <p:cNvPr id="11" name="Grafik 10">
            <a:extLst>
              <a:ext uri="{FF2B5EF4-FFF2-40B4-BE49-F238E27FC236}">
                <a16:creationId xmlns:a16="http://schemas.microsoft.com/office/drawing/2014/main" id="{7EF1D66B-B65E-5C17-5178-D51EE4D876C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55066" y="1222935"/>
            <a:ext cx="4737886" cy="47378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Grafik 13">
            <a:extLst>
              <a:ext uri="{FF2B5EF4-FFF2-40B4-BE49-F238E27FC236}">
                <a16:creationId xmlns:a16="http://schemas.microsoft.com/office/drawing/2014/main" id="{78EBF6F9-DFC1-AD2F-E6AF-C1124E44FD3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20609" y="-225029"/>
            <a:ext cx="1747066" cy="1222946"/>
          </a:xfrm>
          <a:prstGeom prst="rect">
            <a:avLst/>
          </a:prstGeom>
        </p:spPr>
      </p:pic>
      <p:pic>
        <p:nvPicPr>
          <p:cNvPr id="15" name="Grafik 14">
            <a:hlinkClick r:id="" action="ppaction://hlinkshowjump?jump=nextslide"/>
            <a:extLst>
              <a:ext uri="{FF2B5EF4-FFF2-40B4-BE49-F238E27FC236}">
                <a16:creationId xmlns:a16="http://schemas.microsoft.com/office/drawing/2014/main" id="{1B7A1653-5D9A-2B5E-3F8D-C01CD6773256}"/>
              </a:ext>
            </a:extLst>
          </p:cNvPr>
          <p:cNvPicPr>
            <a:picLocks noChangeAspect="1"/>
          </p:cNvPicPr>
          <p:nvPr/>
        </p:nvPicPr>
        <p:blipFill>
          <a:blip r:embed="rId6">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1313897" y="5993584"/>
            <a:ext cx="643642" cy="643642"/>
          </a:xfrm>
          <a:prstGeom prst="rect">
            <a:avLst/>
          </a:prstGeom>
        </p:spPr>
      </p:pic>
      <p:pic>
        <p:nvPicPr>
          <p:cNvPr id="2" name="Grafik 1">
            <a:extLst>
              <a:ext uri="{FF2B5EF4-FFF2-40B4-BE49-F238E27FC236}">
                <a16:creationId xmlns:a16="http://schemas.microsoft.com/office/drawing/2014/main" id="{1285022E-CF59-AD52-A5FE-B5F9DC9D6129}"/>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6977423" y="1222935"/>
            <a:ext cx="3695551" cy="47378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extfeld 2">
            <a:extLst>
              <a:ext uri="{FF2B5EF4-FFF2-40B4-BE49-F238E27FC236}">
                <a16:creationId xmlns:a16="http://schemas.microsoft.com/office/drawing/2014/main" id="{E9B9865D-8AE1-EE0B-4ABC-74B8D0D9AC43}"/>
              </a:ext>
            </a:extLst>
          </p:cNvPr>
          <p:cNvSpPr txBox="1"/>
          <p:nvPr/>
        </p:nvSpPr>
        <p:spPr>
          <a:xfrm>
            <a:off x="2115471" y="6052578"/>
            <a:ext cx="2854570" cy="307777"/>
          </a:xfrm>
          <a:prstGeom prst="rect">
            <a:avLst/>
          </a:prstGeom>
          <a:noFill/>
        </p:spPr>
        <p:txBody>
          <a:bodyPr wrap="square" rtlCol="0">
            <a:spAutoFit/>
          </a:bodyPr>
          <a:lstStyle/>
          <a:p>
            <a:r>
              <a:rPr lang="de-DE" sz="1400" dirty="0" err="1">
                <a:latin typeface="Spaced" pitchFamily="50" charset="0"/>
              </a:rPr>
              <a:t>Stable</a:t>
            </a:r>
            <a:r>
              <a:rPr lang="de-DE" sz="1400" dirty="0">
                <a:latin typeface="Spaced" pitchFamily="50" charset="0"/>
              </a:rPr>
              <a:t> Diffusion</a:t>
            </a:r>
          </a:p>
        </p:txBody>
      </p:sp>
      <p:sp>
        <p:nvSpPr>
          <p:cNvPr id="4" name="Textfeld 3">
            <a:extLst>
              <a:ext uri="{FF2B5EF4-FFF2-40B4-BE49-F238E27FC236}">
                <a16:creationId xmlns:a16="http://schemas.microsoft.com/office/drawing/2014/main" id="{37B0117B-213F-CF2D-5189-84A6D0048FE6}"/>
              </a:ext>
            </a:extLst>
          </p:cNvPr>
          <p:cNvSpPr txBox="1"/>
          <p:nvPr/>
        </p:nvSpPr>
        <p:spPr>
          <a:xfrm>
            <a:off x="7130562" y="6052579"/>
            <a:ext cx="4369776" cy="307777"/>
          </a:xfrm>
          <a:prstGeom prst="rect">
            <a:avLst/>
          </a:prstGeom>
          <a:noFill/>
        </p:spPr>
        <p:txBody>
          <a:bodyPr wrap="square" rtlCol="0">
            <a:spAutoFit/>
          </a:bodyPr>
          <a:lstStyle/>
          <a:p>
            <a:r>
              <a:rPr lang="de-DE" sz="1400" dirty="0">
                <a:latin typeface="Spaced" pitchFamily="50" charset="0"/>
              </a:rPr>
              <a:t>„Junge Frau am Virginal“, Vermeer</a:t>
            </a:r>
          </a:p>
        </p:txBody>
      </p:sp>
    </p:spTree>
    <p:extLst>
      <p:ext uri="{BB962C8B-B14F-4D97-AF65-F5344CB8AC3E}">
        <p14:creationId xmlns:p14="http://schemas.microsoft.com/office/powerpoint/2010/main" val="14853005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advClick="0">
        <p15:prstTrans prst="origami"/>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par>
                          <p:cTn id="7" fill="hold">
                            <p:stCondLst>
                              <p:cond delay="0"/>
                            </p:stCondLst>
                            <p:childTnLst>
                              <p:par>
                                <p:cTn id="8" presetID="2" presetClass="entr" presetSubtype="8" fill="hold" grpId="0" nodeType="afterEffect">
                                  <p:stCondLst>
                                    <p:cond delay="0"/>
                                  </p:stCondLst>
                                  <p:childTnLst>
                                    <p:set>
                                      <p:cBhvr>
                                        <p:cTn id="9" dur="1" fill="hold">
                                          <p:stCondLst>
                                            <p:cond delay="0"/>
                                          </p:stCondLst>
                                        </p:cTn>
                                        <p:tgtEl>
                                          <p:spTgt spid="9"/>
                                        </p:tgtEl>
                                        <p:attrNameLst>
                                          <p:attrName>style.visibility</p:attrName>
                                        </p:attrNameLst>
                                      </p:cBhvr>
                                      <p:to>
                                        <p:strVal val="visible"/>
                                      </p:to>
                                    </p:set>
                                    <p:anim calcmode="lin" valueType="num">
                                      <p:cBhvr additive="base">
                                        <p:cTn id="10" dur="500" fill="hold"/>
                                        <p:tgtEl>
                                          <p:spTgt spid="9"/>
                                        </p:tgtEl>
                                        <p:attrNameLst>
                                          <p:attrName>ppt_x</p:attrName>
                                        </p:attrNameLst>
                                      </p:cBhvr>
                                      <p:tavLst>
                                        <p:tav tm="0">
                                          <p:val>
                                            <p:strVal val="0-#ppt_w/2"/>
                                          </p:val>
                                        </p:tav>
                                        <p:tav tm="100000">
                                          <p:val>
                                            <p:strVal val="#ppt_x"/>
                                          </p:val>
                                        </p:tav>
                                      </p:tavLst>
                                    </p:anim>
                                    <p:anim calcmode="lin" valueType="num">
                                      <p:cBhvr additive="base">
                                        <p:cTn id="11" dur="500" fill="hold"/>
                                        <p:tgtEl>
                                          <p:spTgt spid="9"/>
                                        </p:tgtEl>
                                        <p:attrNameLst>
                                          <p:attrName>ppt_y</p:attrName>
                                        </p:attrNameLst>
                                      </p:cBhvr>
                                      <p:tavLst>
                                        <p:tav tm="0">
                                          <p:val>
                                            <p:strVal val="#ppt_y"/>
                                          </p:val>
                                        </p:tav>
                                        <p:tav tm="100000">
                                          <p:val>
                                            <p:strVal val="#ppt_y"/>
                                          </p:val>
                                        </p:tav>
                                      </p:tavLst>
                                    </p:anim>
                                  </p:childTnLst>
                                </p:cTn>
                              </p:par>
                              <p:par>
                                <p:cTn id="12" presetID="53" presetClass="entr" presetSubtype="16" fill="hold" nodeType="with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animEffect transition="in" filter="fade">
                                      <p:cBhvr>
                                        <p:cTn id="16" dur="500"/>
                                        <p:tgtEl>
                                          <p:spTgt spid="11"/>
                                        </p:tgtEl>
                                      </p:cBhvr>
                                    </p:animEffect>
                                  </p:childTnLst>
                                </p:cTn>
                              </p:par>
                              <p:par>
                                <p:cTn id="17" presetID="53" presetClass="entr" presetSubtype="16"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500" fill="hold"/>
                                        <p:tgtEl>
                                          <p:spTgt spid="2"/>
                                        </p:tgtEl>
                                        <p:attrNameLst>
                                          <p:attrName>ppt_w</p:attrName>
                                        </p:attrNameLst>
                                      </p:cBhvr>
                                      <p:tavLst>
                                        <p:tav tm="0">
                                          <p:val>
                                            <p:fltVal val="0"/>
                                          </p:val>
                                        </p:tav>
                                        <p:tav tm="100000">
                                          <p:val>
                                            <p:strVal val="#ppt_w"/>
                                          </p:val>
                                        </p:tav>
                                      </p:tavLst>
                                    </p:anim>
                                    <p:anim calcmode="lin" valueType="num">
                                      <p:cBhvr>
                                        <p:cTn id="20" dur="500" fill="hold"/>
                                        <p:tgtEl>
                                          <p:spTgt spid="2"/>
                                        </p:tgtEl>
                                        <p:attrNameLst>
                                          <p:attrName>ppt_h</p:attrName>
                                        </p:attrNameLst>
                                      </p:cBhvr>
                                      <p:tavLst>
                                        <p:tav tm="0">
                                          <p:val>
                                            <p:fltVal val="0"/>
                                          </p:val>
                                        </p:tav>
                                        <p:tav tm="100000">
                                          <p:val>
                                            <p:strVal val="#ppt_h"/>
                                          </p:val>
                                        </p:tav>
                                      </p:tavLst>
                                    </p:anim>
                                    <p:animEffect transition="in" filter="fade">
                                      <p:cBhvr>
                                        <p:cTn id="21" dur="500"/>
                                        <p:tgtEl>
                                          <p:spTgt spid="2"/>
                                        </p:tgtEl>
                                      </p:cBhvr>
                                    </p:animEffect>
                                  </p:childTnLst>
                                </p:cTn>
                              </p:par>
                            </p:childTnLst>
                          </p:cTn>
                        </p:par>
                        <p:par>
                          <p:cTn id="22" fill="hold">
                            <p:stCondLst>
                              <p:cond delay="500"/>
                            </p:stCondLst>
                            <p:childTnLst>
                              <p:par>
                                <p:cTn id="23" presetID="2" presetClass="entr" presetSubtype="8" fill="hold" grpId="0" nodeType="after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0-#ppt_w/2"/>
                                          </p:val>
                                        </p:tav>
                                        <p:tav tm="100000">
                                          <p:val>
                                            <p:strVal val="#ppt_x"/>
                                          </p:val>
                                        </p:tav>
                                      </p:tavLst>
                                    </p:anim>
                                    <p:anim calcmode="lin" valueType="num">
                                      <p:cBhvr additive="base">
                                        <p:cTn id="26" dur="500" fill="hold"/>
                                        <p:tgtEl>
                                          <p:spTgt spid="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2" name="suspense30s.wav"/>
                                        </p:tgtEl>
                                      </p:cMediaNode>
                                    </p:audio>
                                  </p:subTnLst>
                                </p:cTn>
                              </p:par>
                            </p:childTnLst>
                          </p:cTn>
                        </p:par>
                        <p:par>
                          <p:cTn id="27" fill="hold">
                            <p:stCondLst>
                              <p:cond delay="1000"/>
                            </p:stCondLst>
                            <p:childTnLst>
                              <p:par>
                                <p:cTn id="28" presetID="2" presetClass="entr" presetSubtype="8" fill="hold" grpId="0" nodeType="afterEffect">
                                  <p:stCondLst>
                                    <p:cond delay="0"/>
                                  </p:stCondLst>
                                  <p:childTnLst>
                                    <p:set>
                                      <p:cBhvr>
                                        <p:cTn id="29" dur="1" fill="hold">
                                          <p:stCondLst>
                                            <p:cond delay="0"/>
                                          </p:stCondLst>
                                        </p:cTn>
                                        <p:tgtEl>
                                          <p:spTgt spid="4"/>
                                        </p:tgtEl>
                                        <p:attrNameLst>
                                          <p:attrName>style.visibility</p:attrName>
                                        </p:attrNameLst>
                                      </p:cBhvr>
                                      <p:to>
                                        <p:strVal val="visible"/>
                                      </p:to>
                                    </p:set>
                                    <p:anim calcmode="lin" valueType="num">
                                      <p:cBhvr additive="base">
                                        <p:cTn id="30" dur="500" fill="hold"/>
                                        <p:tgtEl>
                                          <p:spTgt spid="4"/>
                                        </p:tgtEl>
                                        <p:attrNameLst>
                                          <p:attrName>ppt_x</p:attrName>
                                        </p:attrNameLst>
                                      </p:cBhvr>
                                      <p:tavLst>
                                        <p:tav tm="0">
                                          <p:val>
                                            <p:strVal val="0-#ppt_w/2"/>
                                          </p:val>
                                        </p:tav>
                                        <p:tav tm="100000">
                                          <p:val>
                                            <p:strVal val="#ppt_x"/>
                                          </p:val>
                                        </p:tav>
                                      </p:tavLst>
                                    </p:anim>
                                    <p:anim calcmode="lin" valueType="num">
                                      <p:cBhvr additive="base">
                                        <p:cTn id="31"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 grpId="0"/>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39000" b="-39000"/>
          </a:stretch>
        </a:blipFill>
        <a:effectLst/>
      </p:bgPr>
    </p:bg>
    <p:spTree>
      <p:nvGrpSpPr>
        <p:cNvPr id="1" name=""/>
        <p:cNvGrpSpPr/>
        <p:nvPr/>
      </p:nvGrpSpPr>
      <p:grpSpPr>
        <a:xfrm>
          <a:off x="0" y="0"/>
          <a:ext cx="0" cy="0"/>
          <a:chOff x="0" y="0"/>
          <a:chExt cx="0" cy="0"/>
        </a:xfrm>
      </p:grpSpPr>
      <p:sp>
        <p:nvSpPr>
          <p:cNvPr id="9" name="Textfeld 8">
            <a:extLst>
              <a:ext uri="{FF2B5EF4-FFF2-40B4-BE49-F238E27FC236}">
                <a16:creationId xmlns:a16="http://schemas.microsoft.com/office/drawing/2014/main" id="{50A2660D-94E1-DC3F-6DF0-52FBD39F01F7}"/>
              </a:ext>
            </a:extLst>
          </p:cNvPr>
          <p:cNvSpPr txBox="1"/>
          <p:nvPr/>
        </p:nvSpPr>
        <p:spPr>
          <a:xfrm>
            <a:off x="124325" y="488843"/>
            <a:ext cx="3386620" cy="1200329"/>
          </a:xfrm>
          <a:prstGeom prst="rect">
            <a:avLst/>
          </a:prstGeom>
          <a:noFill/>
        </p:spPr>
        <p:txBody>
          <a:bodyPr wrap="square" rtlCol="0">
            <a:spAutoFit/>
          </a:bodyPr>
          <a:lstStyle/>
          <a:p>
            <a:r>
              <a:rPr lang="de-DE" sz="2400" dirty="0">
                <a:latin typeface="Spaced" pitchFamily="50" charset="0"/>
              </a:rPr>
              <a:t>Stammt dieses Bild von einer AI oder nicht?</a:t>
            </a:r>
          </a:p>
        </p:txBody>
      </p:sp>
      <p:pic>
        <p:nvPicPr>
          <p:cNvPr id="11" name="Grafik 10">
            <a:extLst>
              <a:ext uri="{FF2B5EF4-FFF2-40B4-BE49-F238E27FC236}">
                <a16:creationId xmlns:a16="http://schemas.microsoft.com/office/drawing/2014/main" id="{7EF1D66B-B65E-5C17-5178-D51EE4D876CB}"/>
              </a:ext>
            </a:extLst>
          </p:cNvPr>
          <p:cNvPicPr>
            <a:picLocks noChangeAspect="1"/>
          </p:cNvPicPr>
          <p:nvPr/>
        </p:nvPicPr>
        <p:blipFill rotWithShape="1">
          <a:blip r:embed="rId6">
            <a:extLst>
              <a:ext uri="{28A0092B-C50C-407E-A947-70E740481C1C}">
                <a14:useLocalDpi xmlns:a14="http://schemas.microsoft.com/office/drawing/2010/main" val="0"/>
              </a:ext>
            </a:extLst>
          </a:blip>
          <a:srcRect l="-269" t="55" r="-213" b="-483"/>
          <a:stretch/>
        </p:blipFill>
        <p:spPr>
          <a:xfrm>
            <a:off x="3732421" y="1295579"/>
            <a:ext cx="4498556" cy="430283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7" name="Textfeld 16">
            <a:extLst>
              <a:ext uri="{FF2B5EF4-FFF2-40B4-BE49-F238E27FC236}">
                <a16:creationId xmlns:a16="http://schemas.microsoft.com/office/drawing/2014/main" id="{55A1B3B8-5EE5-1E55-06C0-7B79FBEF252E}"/>
              </a:ext>
            </a:extLst>
          </p:cNvPr>
          <p:cNvSpPr txBox="1"/>
          <p:nvPr/>
        </p:nvSpPr>
        <p:spPr>
          <a:xfrm>
            <a:off x="4587874" y="6104203"/>
            <a:ext cx="2787651" cy="422405"/>
          </a:xfrm>
          <a:prstGeom prst="rect">
            <a:avLst/>
          </a:prstGeom>
          <a:gradFill>
            <a:gsLst>
              <a:gs pos="0">
                <a:schemeClr val="accent6"/>
              </a:gs>
              <a:gs pos="53000">
                <a:schemeClr val="accent6">
                  <a:lumMod val="40000"/>
                  <a:lumOff val="60000"/>
                </a:schemeClr>
              </a:gs>
              <a:gs pos="100000">
                <a:schemeClr val="accent6"/>
              </a:gs>
            </a:gsLst>
            <a:lin ang="11400000" scaled="0"/>
          </a:gradFill>
          <a:ln w="88900">
            <a:solidFill>
              <a:schemeClr val="accent6"/>
            </a:solidFill>
          </a:ln>
        </p:spPr>
        <p:txBody>
          <a:bodyPr wrap="square" tIns="36000" bIns="108000" rtlCol="0">
            <a:spAutoFit/>
          </a:bodyPr>
          <a:lstStyle/>
          <a:p>
            <a:pPr algn="ctr"/>
            <a:r>
              <a:rPr lang="de-DE" dirty="0">
                <a:latin typeface="Spaced" pitchFamily="50" charset="0"/>
              </a:rPr>
              <a:t>AUFLÖSUNG</a:t>
            </a:r>
          </a:p>
        </p:txBody>
      </p:sp>
      <p:sp>
        <p:nvSpPr>
          <p:cNvPr id="6" name="Rechteck 5">
            <a:extLst>
              <a:ext uri="{FF2B5EF4-FFF2-40B4-BE49-F238E27FC236}">
                <a16:creationId xmlns:a16="http://schemas.microsoft.com/office/drawing/2014/main" id="{A202BE47-238D-C206-CE8A-152C733FA2AA}"/>
              </a:ext>
            </a:extLst>
          </p:cNvPr>
          <p:cNvSpPr/>
          <p:nvPr/>
        </p:nvSpPr>
        <p:spPr>
          <a:xfrm>
            <a:off x="12699" y="6675703"/>
            <a:ext cx="12192000" cy="197091"/>
          </a:xfrm>
          <a:prstGeom prst="rect">
            <a:avLst/>
          </a:prstGeom>
          <a:gradFill>
            <a:gsLst>
              <a:gs pos="0">
                <a:schemeClr val="accent6"/>
              </a:gs>
              <a:gs pos="53000">
                <a:schemeClr val="accent6">
                  <a:lumMod val="40000"/>
                  <a:lumOff val="60000"/>
                </a:schemeClr>
              </a:gs>
              <a:gs pos="100000">
                <a:schemeClr val="accent6"/>
              </a:gs>
            </a:gsLst>
            <a:lin ang="11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4" name="Grafik 13">
            <a:extLst>
              <a:ext uri="{FF2B5EF4-FFF2-40B4-BE49-F238E27FC236}">
                <a16:creationId xmlns:a16="http://schemas.microsoft.com/office/drawing/2014/main" id="{78EBF6F9-DFC1-AD2F-E6AF-C1124E44FD3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20609" y="-225029"/>
            <a:ext cx="1747066" cy="1222946"/>
          </a:xfrm>
          <a:prstGeom prst="rect">
            <a:avLst/>
          </a:prstGeom>
        </p:spPr>
      </p:pic>
      <p:pic>
        <p:nvPicPr>
          <p:cNvPr id="15" name="Grafik 14">
            <a:hlinkClick r:id="" action="ppaction://hlinkshowjump?jump=nextslide"/>
            <a:extLst>
              <a:ext uri="{FF2B5EF4-FFF2-40B4-BE49-F238E27FC236}">
                <a16:creationId xmlns:a16="http://schemas.microsoft.com/office/drawing/2014/main" id="{1B7A1653-5D9A-2B5E-3F8D-C01CD6773256}"/>
              </a:ext>
            </a:extLst>
          </p:cNvPr>
          <p:cNvPicPr>
            <a:picLocks noChangeAspect="1"/>
          </p:cNvPicPr>
          <p:nvPr/>
        </p:nvPicPr>
        <p:blipFill>
          <a:blip r:embed="rId8">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1313897" y="5993584"/>
            <a:ext cx="643642" cy="643642"/>
          </a:xfrm>
          <a:prstGeom prst="rect">
            <a:avLst/>
          </a:prstGeom>
        </p:spPr>
      </p:pic>
      <p:sp>
        <p:nvSpPr>
          <p:cNvPr id="18" name="Textfeld 17">
            <a:extLst>
              <a:ext uri="{FF2B5EF4-FFF2-40B4-BE49-F238E27FC236}">
                <a16:creationId xmlns:a16="http://schemas.microsoft.com/office/drawing/2014/main" id="{F2500195-A9AF-04EF-3EDD-255181A830ED}"/>
              </a:ext>
            </a:extLst>
          </p:cNvPr>
          <p:cNvSpPr txBox="1"/>
          <p:nvPr/>
        </p:nvSpPr>
        <p:spPr>
          <a:xfrm>
            <a:off x="9323753" y="1236733"/>
            <a:ext cx="2880946" cy="4431983"/>
          </a:xfrm>
          <a:prstGeom prst="rect">
            <a:avLst/>
          </a:prstGeom>
          <a:gradFill>
            <a:gsLst>
              <a:gs pos="0">
                <a:schemeClr val="dk1">
                  <a:lumMod val="110000"/>
                  <a:satMod val="105000"/>
                  <a:tint val="67000"/>
                  <a:alpha val="52000"/>
                </a:schemeClr>
              </a:gs>
              <a:gs pos="50000">
                <a:schemeClr val="dk1">
                  <a:lumMod val="105000"/>
                  <a:satMod val="103000"/>
                  <a:tint val="73000"/>
                  <a:alpha val="52000"/>
                </a:schemeClr>
              </a:gs>
              <a:gs pos="100000">
                <a:schemeClr val="dk1">
                  <a:lumMod val="105000"/>
                  <a:satMod val="109000"/>
                  <a:tint val="81000"/>
                  <a:alpha val="56000"/>
                </a:schemeClr>
              </a:gs>
            </a:gsLst>
          </a:gradFill>
        </p:spPr>
        <p:style>
          <a:lnRef idx="1">
            <a:schemeClr val="dk1"/>
          </a:lnRef>
          <a:fillRef idx="2">
            <a:schemeClr val="dk1"/>
          </a:fillRef>
          <a:effectRef idx="1">
            <a:schemeClr val="dk1"/>
          </a:effectRef>
          <a:fontRef idx="minor">
            <a:schemeClr val="dk1"/>
          </a:fontRef>
        </p:style>
        <p:txBody>
          <a:bodyPr wrap="square" rtlCol="0">
            <a:spAutoFit/>
          </a:bodyPr>
          <a:lstStyle/>
          <a:p>
            <a:r>
              <a:rPr lang="en-US" dirty="0">
                <a:latin typeface="Spaced" pitchFamily="50" charset="0"/>
              </a:rPr>
              <a:t>Prompt</a:t>
            </a:r>
          </a:p>
          <a:p>
            <a:endParaRPr lang="en-US" dirty="0">
              <a:latin typeface="Spaced" pitchFamily="50" charset="0"/>
            </a:endParaRPr>
          </a:p>
          <a:p>
            <a:r>
              <a:rPr lang="en-US" dirty="0">
                <a:latin typeface="Spaced" pitchFamily="50" charset="0"/>
              </a:rPr>
              <a:t>portrait photo of a 58 year old white man, head and chest, set in peaceful old </a:t>
            </a:r>
            <a:r>
              <a:rPr lang="en-US" dirty="0" err="1">
                <a:latin typeface="Spaced" pitchFamily="50" charset="0"/>
              </a:rPr>
              <a:t>india</a:t>
            </a:r>
            <a:r>
              <a:rPr lang="en-US" dirty="0">
                <a:latin typeface="Spaced" pitchFamily="50" charset="0"/>
              </a:rPr>
              <a:t>, wise, </a:t>
            </a:r>
            <a:r>
              <a:rPr lang="en-US" dirty="0" err="1">
                <a:latin typeface="Spaced" pitchFamily="50" charset="0"/>
              </a:rPr>
              <a:t>ekhart</a:t>
            </a:r>
            <a:r>
              <a:rPr lang="en-US" dirty="0">
                <a:latin typeface="Spaced" pitchFamily="50" charset="0"/>
              </a:rPr>
              <a:t> </a:t>
            </a:r>
            <a:r>
              <a:rPr lang="en-US" dirty="0" err="1">
                <a:latin typeface="Spaced" pitchFamily="50" charset="0"/>
              </a:rPr>
              <a:t>tolle</a:t>
            </a:r>
            <a:r>
              <a:rPr lang="en-US" dirty="0">
                <a:latin typeface="Spaced" pitchFamily="50" charset="0"/>
              </a:rPr>
              <a:t>, </a:t>
            </a:r>
            <a:r>
              <a:rPr lang="en-US" dirty="0" err="1">
                <a:latin typeface="Spaced" pitchFamily="50" charset="0"/>
              </a:rPr>
              <a:t>rupert</a:t>
            </a:r>
            <a:r>
              <a:rPr lang="en-US" dirty="0">
                <a:latin typeface="Spaced" pitchFamily="50" charset="0"/>
              </a:rPr>
              <a:t> </a:t>
            </a:r>
            <a:r>
              <a:rPr lang="en-US" dirty="0" err="1">
                <a:latin typeface="Spaced" pitchFamily="50" charset="0"/>
              </a:rPr>
              <a:t>spira</a:t>
            </a:r>
            <a:r>
              <a:rPr lang="en-US" dirty="0">
                <a:latin typeface="Spaced" pitchFamily="50" charset="0"/>
              </a:rPr>
              <a:t>, </a:t>
            </a:r>
            <a:r>
              <a:rPr lang="en-US" dirty="0" err="1">
                <a:latin typeface="Spaced" pitchFamily="50" charset="0"/>
              </a:rPr>
              <a:t>maharshi</a:t>
            </a:r>
            <a:r>
              <a:rPr lang="en-US" dirty="0">
                <a:latin typeface="Spaced" pitchFamily="50" charset="0"/>
              </a:rPr>
              <a:t>, </a:t>
            </a:r>
            <a:r>
              <a:rPr lang="en-US" dirty="0" err="1">
                <a:latin typeface="Spaced" pitchFamily="50" charset="0"/>
              </a:rPr>
              <a:t>joan</a:t>
            </a:r>
            <a:r>
              <a:rPr lang="en-US" dirty="0">
                <a:latin typeface="Spaced" pitchFamily="50" charset="0"/>
              </a:rPr>
              <a:t> </a:t>
            </a:r>
            <a:r>
              <a:rPr lang="en-US" dirty="0" err="1">
                <a:latin typeface="Spaced" pitchFamily="50" charset="0"/>
              </a:rPr>
              <a:t>tollifson</a:t>
            </a:r>
            <a:r>
              <a:rPr lang="en-US" dirty="0">
                <a:latin typeface="Spaced" pitchFamily="50" charset="0"/>
              </a:rPr>
              <a:t>, looking away, serious eyes, cinematic, 50mm portrait photography, hard rim lighting photography, blue robes</a:t>
            </a:r>
          </a:p>
          <a:p>
            <a:pPr algn="r"/>
            <a:r>
              <a:rPr lang="en-US" sz="1200" dirty="0">
                <a:latin typeface="Spaced" pitchFamily="50" charset="0"/>
              </a:rPr>
              <a:t>Stable diffusion v1.5</a:t>
            </a:r>
            <a:endParaRPr lang="de-DE" sz="1200" dirty="0">
              <a:latin typeface="Spaced" pitchFamily="50" charset="0"/>
            </a:endParaRPr>
          </a:p>
        </p:txBody>
      </p:sp>
      <p:sp>
        <p:nvSpPr>
          <p:cNvPr id="2" name="Textfeld 1">
            <a:extLst>
              <a:ext uri="{FF2B5EF4-FFF2-40B4-BE49-F238E27FC236}">
                <a16:creationId xmlns:a16="http://schemas.microsoft.com/office/drawing/2014/main" id="{8EFCD8F6-3023-236E-D86B-EB28B73AF06D}"/>
              </a:ext>
            </a:extLst>
          </p:cNvPr>
          <p:cNvSpPr txBox="1"/>
          <p:nvPr/>
        </p:nvSpPr>
        <p:spPr>
          <a:xfrm>
            <a:off x="4379790" y="3253893"/>
            <a:ext cx="3457818" cy="495108"/>
          </a:xfrm>
          <a:prstGeom prst="rect">
            <a:avLst/>
          </a:prstGeom>
          <a:gradFill>
            <a:gsLst>
              <a:gs pos="0">
                <a:schemeClr val="accent4">
                  <a:lumMod val="60000"/>
                  <a:lumOff val="40000"/>
                  <a:alpha val="66000"/>
                </a:schemeClr>
              </a:gs>
              <a:gs pos="100000">
                <a:schemeClr val="accent4">
                  <a:alpha val="62000"/>
                </a:schemeClr>
              </a:gs>
            </a:gsLst>
            <a:lin ang="6600000" scaled="0"/>
          </a:gradFill>
          <a:ln>
            <a:solidFill>
              <a:schemeClr val="tx1">
                <a:lumMod val="95000"/>
                <a:lumOff val="5000"/>
              </a:schemeClr>
            </a:solidFill>
          </a:ln>
        </p:spPr>
        <p:style>
          <a:lnRef idx="0">
            <a:scrgbClr r="0" g="0" b="0"/>
          </a:lnRef>
          <a:fillRef idx="0">
            <a:scrgbClr r="0" g="0" b="0"/>
          </a:fillRef>
          <a:effectRef idx="0">
            <a:scrgbClr r="0" g="0" b="0"/>
          </a:effectRef>
          <a:fontRef idx="minor">
            <a:schemeClr val="lt1"/>
          </a:fontRef>
        </p:style>
        <p:txBody>
          <a:bodyPr wrap="square" tIns="72000" bIns="144000" rtlCol="0">
            <a:spAutoFit/>
          </a:bodyPr>
          <a:lstStyle/>
          <a:p>
            <a:pPr algn="ctr"/>
            <a:r>
              <a:rPr lang="de-DE" dirty="0">
                <a:solidFill>
                  <a:schemeClr val="tx1">
                    <a:lumMod val="95000"/>
                    <a:lumOff val="5000"/>
                  </a:schemeClr>
                </a:solidFill>
                <a:latin typeface="Spaced" pitchFamily="50" charset="0"/>
              </a:rPr>
              <a:t>Porträt-Fotografie 2000er</a:t>
            </a:r>
          </a:p>
        </p:txBody>
      </p:sp>
      <p:pic>
        <p:nvPicPr>
          <p:cNvPr id="3" name="Grafik 2">
            <a:extLst>
              <a:ext uri="{FF2B5EF4-FFF2-40B4-BE49-F238E27FC236}">
                <a16:creationId xmlns:a16="http://schemas.microsoft.com/office/drawing/2014/main" id="{FC969956-5B7C-FB9C-7BB2-70B4BBB3987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949701" y="-3539433"/>
            <a:ext cx="20116800" cy="14081760"/>
          </a:xfrm>
          <a:prstGeom prst="rect">
            <a:avLst/>
          </a:prstGeom>
        </p:spPr>
      </p:pic>
      <p:pic>
        <p:nvPicPr>
          <p:cNvPr id="5" name="Grafik 4">
            <a:extLst>
              <a:ext uri="{FF2B5EF4-FFF2-40B4-BE49-F238E27FC236}">
                <a16:creationId xmlns:a16="http://schemas.microsoft.com/office/drawing/2014/main" id="{C680EA00-9AE2-16C1-8361-D077E7D0952F}"/>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988648" y="274890"/>
            <a:ext cx="9144019" cy="6400813"/>
          </a:xfrm>
          <a:prstGeom prst="rect">
            <a:avLst/>
          </a:prstGeom>
        </p:spPr>
      </p:pic>
    </p:spTree>
    <p:extLst>
      <p:ext uri="{BB962C8B-B14F-4D97-AF65-F5344CB8AC3E}">
        <p14:creationId xmlns:p14="http://schemas.microsoft.com/office/powerpoint/2010/main" val="3363692600"/>
      </p:ext>
    </p:extLst>
  </p:cSld>
  <p:clrMapOvr>
    <a:masterClrMapping/>
  </p:clrMapOvr>
  <mc:AlternateContent xmlns:mc="http://schemas.openxmlformats.org/markup-compatibility/2006" xmlns:p14="http://schemas.microsoft.com/office/powerpoint/2010/main">
    <mc:Choice Requires="p14">
      <p:transition spd="slow" p14:dur="3000" advClick="0">
        <p14:shred/>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2" name="thema.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17"/>
                    </p:tgtEl>
                  </p:cond>
                </p:stCondLst>
                <p:endSync evt="end" delay="0">
                  <p:rtn val="all"/>
                </p:endSync>
                <p:childTnLst>
                  <p:par>
                    <p:cTn id="11" fill="hold">
                      <p:stCondLst>
                        <p:cond delay="0"/>
                      </p:stCondLst>
                      <p:childTnLst>
                        <p:par>
                          <p:cTn id="12" fill="hold">
                            <p:stCondLst>
                              <p:cond delay="0"/>
                            </p:stCondLst>
                            <p:childTnLst>
                              <p:par>
                                <p:cTn id="13" presetID="31"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ppt_w</p:attrName>
                                        </p:attrNameLst>
                                      </p:cBhvr>
                                      <p:tavLst>
                                        <p:tav tm="0">
                                          <p:val>
                                            <p:fltVal val="0"/>
                                          </p:val>
                                        </p:tav>
                                        <p:tav tm="100000">
                                          <p:val>
                                            <p:strVal val="#ppt_w"/>
                                          </p:val>
                                        </p:tav>
                                      </p:tavLst>
                                    </p:anim>
                                    <p:anim calcmode="lin" valueType="num">
                                      <p:cBhvr>
                                        <p:cTn id="16" dur="1000" fill="hold"/>
                                        <p:tgtEl>
                                          <p:spTgt spid="5"/>
                                        </p:tgtEl>
                                        <p:attrNameLst>
                                          <p:attrName>ppt_h</p:attrName>
                                        </p:attrNameLst>
                                      </p:cBhvr>
                                      <p:tavLst>
                                        <p:tav tm="0">
                                          <p:val>
                                            <p:fltVal val="0"/>
                                          </p:val>
                                        </p:tav>
                                        <p:tav tm="100000">
                                          <p:val>
                                            <p:strVal val="#ppt_h"/>
                                          </p:val>
                                        </p:tav>
                                      </p:tavLst>
                                    </p:anim>
                                    <p:anim calcmode="lin" valueType="num">
                                      <p:cBhvr>
                                        <p:cTn id="17" dur="1000" fill="hold"/>
                                        <p:tgtEl>
                                          <p:spTgt spid="5"/>
                                        </p:tgtEl>
                                        <p:attrNameLst>
                                          <p:attrName>style.rotation</p:attrName>
                                        </p:attrNameLst>
                                      </p:cBhvr>
                                      <p:tavLst>
                                        <p:tav tm="0">
                                          <p:val>
                                            <p:fltVal val="90"/>
                                          </p:val>
                                        </p:tav>
                                        <p:tav tm="100000">
                                          <p:val>
                                            <p:fltVal val="0"/>
                                          </p:val>
                                        </p:tav>
                                      </p:tavLst>
                                    </p:anim>
                                    <p:animEffect transition="in" filter="fade">
                                      <p:cBhvr>
                                        <p:cTn id="18" dur="1000"/>
                                        <p:tgtEl>
                                          <p:spTgt spid="5"/>
                                        </p:tgtEl>
                                      </p:cBhvr>
                                    </p:animEffect>
                                  </p:childTnLst>
                                  <p:subTnLst>
                                    <p:audio>
                                      <p:cMediaNode>
                                        <p:cTn display="0" masterRel="sameClick">
                                          <p:stCondLst>
                                            <p:cond evt="begin" delay="0">
                                              <p:tn val="13"/>
                                            </p:cond>
                                          </p:stCondLst>
                                          <p:endCondLst>
                                            <p:cond evt="onStopAudio" delay="0">
                                              <p:tgtEl>
                                                <p:sldTgt/>
                                              </p:tgtEl>
                                            </p:cond>
                                          </p:endCondLst>
                                        </p:cTn>
                                        <p:tgtEl>
                                          <p:sndTgt r:embed="rId3" name="surprise.wav"/>
                                        </p:tgtEl>
                                      </p:cMediaNode>
                                    </p:audio>
                                  </p:subTnLst>
                                </p:cTn>
                              </p:par>
                              <p:par>
                                <p:cTn id="19" presetID="1"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par>
                                <p:cTn id="21" presetID="8" presetClass="emph" presetSubtype="0" repeatCount="indefinite" fill="hold" nodeType="withEffect">
                                  <p:stCondLst>
                                    <p:cond delay="0"/>
                                  </p:stCondLst>
                                  <p:childTnLst>
                                    <p:animRot by="5400000">
                                      <p:cBhvr>
                                        <p:cTn id="22" dur="4000" fill="hold"/>
                                        <p:tgtEl>
                                          <p:spTgt spid="3"/>
                                        </p:tgtEl>
                                        <p:attrNameLst>
                                          <p:attrName>r</p:attrName>
                                        </p:attrNameLst>
                                      </p:cBhvr>
                                    </p:animRot>
                                  </p:childTnLst>
                                  <p:subTnLst>
                                    <p:set>
                                      <p:cBhvr override="childStyle">
                                        <p:cTn dur="1" fill="hold" display="0" masterRel="sameClick" afterEffect="1">
                                          <p:stCondLst>
                                            <p:cond evt="end" delay="0">
                                              <p:tn val="21"/>
                                            </p:cond>
                                          </p:stCondLst>
                                        </p:cTn>
                                        <p:tgtEl>
                                          <p:spTgt spid="3"/>
                                        </p:tgtEl>
                                        <p:attrNameLst>
                                          <p:attrName>style.visibility</p:attrName>
                                        </p:attrNameLst>
                                      </p:cBhvr>
                                      <p:to>
                                        <p:strVal val="hidden"/>
                                      </p:to>
                                    </p:set>
                                  </p:subTnLst>
                                </p:cTn>
                              </p:par>
                            </p:childTnLst>
                          </p:cTn>
                        </p:par>
                        <p:par>
                          <p:cTn id="23" fill="hold">
                            <p:stCondLst>
                              <p:cond delay="4000"/>
                            </p:stCondLst>
                            <p:childTnLst>
                              <p:par>
                                <p:cTn id="24" presetID="1" presetClass="exit" presetSubtype="0" fill="hold" nodeType="afterEffect">
                                  <p:stCondLst>
                                    <p:cond delay="0"/>
                                  </p:stCondLst>
                                  <p:childTnLst>
                                    <p:set>
                                      <p:cBhvr>
                                        <p:cTn id="25" dur="1" fill="hold">
                                          <p:stCondLst>
                                            <p:cond delay="0"/>
                                          </p:stCondLst>
                                        </p:cTn>
                                        <p:tgtEl>
                                          <p:spTgt spid="3"/>
                                        </p:tgtEl>
                                        <p:attrNameLst>
                                          <p:attrName>style.visibility</p:attrName>
                                        </p:attrNameLst>
                                      </p:cBhvr>
                                      <p:to>
                                        <p:strVal val="hidden"/>
                                      </p:to>
                                    </p:set>
                                  </p:childTnLst>
                                </p:cTn>
                              </p:par>
                            </p:childTnLst>
                          </p:cTn>
                        </p:par>
                        <p:par>
                          <p:cTn id="26" fill="hold">
                            <p:stCondLst>
                              <p:cond delay="4000"/>
                            </p:stCondLst>
                            <p:childTnLst>
                              <p:par>
                                <p:cTn id="27" presetID="1" presetClass="exit" presetSubtype="0" fill="hold" nodeType="afterEffect">
                                  <p:stCondLst>
                                    <p:cond delay="0"/>
                                  </p:stCondLst>
                                  <p:childTnLst>
                                    <p:set>
                                      <p:cBhvr>
                                        <p:cTn id="28" dur="1" fill="hold">
                                          <p:stCondLst>
                                            <p:cond delay="9"/>
                                          </p:stCondLst>
                                        </p:cTn>
                                        <p:tgtEl>
                                          <p:spTgt spid="5"/>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par>
                          <p:cTn id="31" fill="hold">
                            <p:stCondLst>
                              <p:cond delay="4010"/>
                            </p:stCondLst>
                            <p:childTnLst>
                              <p:par>
                                <p:cTn id="32" presetID="2" presetClass="entr" presetSubtype="2" fill="hold" grpId="0" nodeType="afterEffect">
                                  <p:stCondLst>
                                    <p:cond delay="0"/>
                                  </p:stCondLst>
                                  <p:childTnLst>
                                    <p:set>
                                      <p:cBhvr>
                                        <p:cTn id="33" dur="1" fill="hold">
                                          <p:stCondLst>
                                            <p:cond delay="0"/>
                                          </p:stCondLst>
                                        </p:cTn>
                                        <p:tgtEl>
                                          <p:spTgt spid="18"/>
                                        </p:tgtEl>
                                        <p:attrNameLst>
                                          <p:attrName>style.visibility</p:attrName>
                                        </p:attrNameLst>
                                      </p:cBhvr>
                                      <p:to>
                                        <p:strVal val="visible"/>
                                      </p:to>
                                    </p:set>
                                    <p:anim calcmode="lin" valueType="num">
                                      <p:cBhvr additive="base">
                                        <p:cTn id="34" dur="750" fill="hold"/>
                                        <p:tgtEl>
                                          <p:spTgt spid="18"/>
                                        </p:tgtEl>
                                        <p:attrNameLst>
                                          <p:attrName>ppt_x</p:attrName>
                                        </p:attrNameLst>
                                      </p:cBhvr>
                                      <p:tavLst>
                                        <p:tav tm="0">
                                          <p:val>
                                            <p:strVal val="1+#ppt_w/2"/>
                                          </p:val>
                                        </p:tav>
                                        <p:tav tm="100000">
                                          <p:val>
                                            <p:strVal val="#ppt_x"/>
                                          </p:val>
                                        </p:tav>
                                      </p:tavLst>
                                    </p:anim>
                                    <p:anim calcmode="lin" valueType="num">
                                      <p:cBhvr additive="base">
                                        <p:cTn id="35" dur="75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nextCondLst>
                <p:cond evt="onClick" delay="0">
                  <p:tgtEl>
                    <p:spTgt spid="17"/>
                  </p:tgtEl>
                </p:cond>
              </p:nextCondLst>
            </p:seq>
            <p:seq concurrent="1" nextAc="seek">
              <p:cTn id="36" restart="whenNotActive" fill="hold" evtFilter="cancelBubble" nodeType="interactiveSeq">
                <p:stCondLst>
                  <p:cond evt="onClick" delay="0">
                    <p:tgtEl>
                      <p:spTgt spid="2"/>
                    </p:tgtEl>
                  </p:cond>
                </p:stCondLst>
                <p:endSync evt="end" delay="0">
                  <p:rtn val="all"/>
                </p:endSync>
                <p:childTnLst>
                  <p:par>
                    <p:cTn id="37" fill="hold">
                      <p:stCondLst>
                        <p:cond delay="0"/>
                      </p:stCondLst>
                      <p:childTnLst>
                        <p:par>
                          <p:cTn id="38" fill="hold">
                            <p:stCondLst>
                              <p:cond delay="0"/>
                            </p:stCondLst>
                            <p:childTnLst>
                              <p:par>
                                <p:cTn id="39" presetID="42" presetClass="path" presetSubtype="0" accel="50000" decel="50000" fill="hold" grpId="0" nodeType="clickEffect">
                                  <p:stCondLst>
                                    <p:cond delay="0"/>
                                  </p:stCondLst>
                                  <p:childTnLst>
                                    <p:animMotion origin="layout" path="M -1.66667E-6 1.85185E-6 L -0.00104 -0.42778 " pathEditMode="relative" rAng="0" ptsTypes="AA">
                                      <p:cBhvr>
                                        <p:cTn id="40" dur="2000" fill="hold"/>
                                        <p:tgtEl>
                                          <p:spTgt spid="2"/>
                                        </p:tgtEl>
                                        <p:attrNameLst>
                                          <p:attrName>ppt_x</p:attrName>
                                          <p:attrName>ppt_y</p:attrName>
                                        </p:attrNameLst>
                                      </p:cBhvr>
                                      <p:rCtr x="-52" y="-21389"/>
                                    </p:animMotion>
                                  </p:childTnLst>
                                </p:cTn>
                              </p:par>
                            </p:childTnLst>
                          </p:cTn>
                        </p:par>
                        <p:par>
                          <p:cTn id="41" fill="hold">
                            <p:stCondLst>
                              <p:cond delay="2000"/>
                            </p:stCondLst>
                            <p:childTnLst>
                              <p:par>
                                <p:cTn id="42" presetID="2" presetClass="entr" presetSubtype="8" fill="hold" grpId="0" nodeType="afterEffect">
                                  <p:stCondLst>
                                    <p:cond delay="0"/>
                                  </p:stCondLst>
                                  <p:childTnLst>
                                    <p:set>
                                      <p:cBhvr>
                                        <p:cTn id="43" dur="1" fill="hold">
                                          <p:stCondLst>
                                            <p:cond delay="0"/>
                                          </p:stCondLst>
                                        </p:cTn>
                                        <p:tgtEl>
                                          <p:spTgt spid="9"/>
                                        </p:tgtEl>
                                        <p:attrNameLst>
                                          <p:attrName>style.visibility</p:attrName>
                                        </p:attrNameLst>
                                      </p:cBhvr>
                                      <p:to>
                                        <p:strVal val="visible"/>
                                      </p:to>
                                    </p:set>
                                    <p:anim calcmode="lin" valueType="num">
                                      <p:cBhvr additive="base">
                                        <p:cTn id="44" dur="500" fill="hold"/>
                                        <p:tgtEl>
                                          <p:spTgt spid="9"/>
                                        </p:tgtEl>
                                        <p:attrNameLst>
                                          <p:attrName>ppt_x</p:attrName>
                                        </p:attrNameLst>
                                      </p:cBhvr>
                                      <p:tavLst>
                                        <p:tav tm="0">
                                          <p:val>
                                            <p:strVal val="0-#ppt_w/2"/>
                                          </p:val>
                                        </p:tav>
                                        <p:tav tm="100000">
                                          <p:val>
                                            <p:strVal val="#ppt_x"/>
                                          </p:val>
                                        </p:tav>
                                      </p:tavLst>
                                    </p:anim>
                                    <p:anim calcmode="lin" valueType="num">
                                      <p:cBhvr additive="base">
                                        <p:cTn id="45" dur="500" fill="hold"/>
                                        <p:tgtEl>
                                          <p:spTgt spid="9"/>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2"/>
                                            </p:cond>
                                          </p:stCondLst>
                                          <p:endCondLst>
                                            <p:cond evt="onStopAudio" delay="0">
                                              <p:tgtEl>
                                                <p:sldTgt/>
                                              </p:tgtEl>
                                            </p:cond>
                                          </p:endCondLst>
                                        </p:cTn>
                                        <p:tgtEl>
                                          <p:sndTgt r:embed="rId4" name="suspense30s.wav"/>
                                        </p:tgtEl>
                                      </p:cMediaNode>
                                    </p:audio>
                                  </p:subTnLst>
                                </p:cTn>
                              </p:par>
                            </p:childTnLst>
                          </p:cTn>
                        </p:par>
                        <p:par>
                          <p:cTn id="46" fill="hold">
                            <p:stCondLst>
                              <p:cond delay="2500"/>
                            </p:stCondLst>
                            <p:childTnLst>
                              <p:par>
                                <p:cTn id="47" presetID="2" presetClass="exit" presetSubtype="8" fill="hold" grpId="0" nodeType="afterEffect">
                                  <p:stCondLst>
                                    <p:cond delay="0"/>
                                  </p:stCondLst>
                                  <p:childTnLst>
                                    <p:anim calcmode="lin" valueType="num">
                                      <p:cBhvr additive="base">
                                        <p:cTn id="48" dur="30000"/>
                                        <p:tgtEl>
                                          <p:spTgt spid="6"/>
                                        </p:tgtEl>
                                        <p:attrNameLst>
                                          <p:attrName>ppt_x</p:attrName>
                                        </p:attrNameLst>
                                      </p:cBhvr>
                                      <p:tavLst>
                                        <p:tav tm="0">
                                          <p:val>
                                            <p:strVal val="ppt_x"/>
                                          </p:val>
                                        </p:tav>
                                        <p:tav tm="100000">
                                          <p:val>
                                            <p:strVal val="0-ppt_w/2"/>
                                          </p:val>
                                        </p:tav>
                                      </p:tavLst>
                                    </p:anim>
                                    <p:anim calcmode="lin" valueType="num">
                                      <p:cBhvr additive="base">
                                        <p:cTn id="49" dur="30000"/>
                                        <p:tgtEl>
                                          <p:spTgt spid="6"/>
                                        </p:tgtEl>
                                        <p:attrNameLst>
                                          <p:attrName>ppt_y</p:attrName>
                                        </p:attrNameLst>
                                      </p:cBhvr>
                                      <p:tavLst>
                                        <p:tav tm="0">
                                          <p:val>
                                            <p:strVal val="ppt_y"/>
                                          </p:val>
                                        </p:tav>
                                        <p:tav tm="100000">
                                          <p:val>
                                            <p:strVal val="ppt_y"/>
                                          </p:val>
                                        </p:tav>
                                      </p:tavLst>
                                    </p:anim>
                                    <p:set>
                                      <p:cBhvr>
                                        <p:cTn id="50" dur="1" fill="hold">
                                          <p:stCondLst>
                                            <p:cond delay="29999"/>
                                          </p:stCondLst>
                                        </p:cTn>
                                        <p:tgtEl>
                                          <p:spTgt spid="6"/>
                                        </p:tgtEl>
                                        <p:attrNameLst>
                                          <p:attrName>style.visibility</p:attrName>
                                        </p:attrNameLst>
                                      </p:cBhvr>
                                      <p:to>
                                        <p:strVal val="hidden"/>
                                      </p:to>
                                    </p:set>
                                  </p:childTnLst>
                                </p:cTn>
                              </p:par>
                              <p:par>
                                <p:cTn id="51" presetID="53" presetClass="entr" presetSubtype="16" fill="hold" nodeType="withEffect">
                                  <p:stCondLst>
                                    <p:cond delay="0"/>
                                  </p:stCondLst>
                                  <p:childTnLst>
                                    <p:set>
                                      <p:cBhvr>
                                        <p:cTn id="52" dur="1" fill="hold">
                                          <p:stCondLst>
                                            <p:cond delay="0"/>
                                          </p:stCondLst>
                                        </p:cTn>
                                        <p:tgtEl>
                                          <p:spTgt spid="11"/>
                                        </p:tgtEl>
                                        <p:attrNameLst>
                                          <p:attrName>style.visibility</p:attrName>
                                        </p:attrNameLst>
                                      </p:cBhvr>
                                      <p:to>
                                        <p:strVal val="visible"/>
                                      </p:to>
                                    </p:set>
                                    <p:anim calcmode="lin" valueType="num">
                                      <p:cBhvr>
                                        <p:cTn id="53" dur="500" fill="hold"/>
                                        <p:tgtEl>
                                          <p:spTgt spid="11"/>
                                        </p:tgtEl>
                                        <p:attrNameLst>
                                          <p:attrName>ppt_w</p:attrName>
                                        </p:attrNameLst>
                                      </p:cBhvr>
                                      <p:tavLst>
                                        <p:tav tm="0">
                                          <p:val>
                                            <p:fltVal val="0"/>
                                          </p:val>
                                        </p:tav>
                                        <p:tav tm="100000">
                                          <p:val>
                                            <p:strVal val="#ppt_w"/>
                                          </p:val>
                                        </p:tav>
                                      </p:tavLst>
                                    </p:anim>
                                    <p:anim calcmode="lin" valueType="num">
                                      <p:cBhvr>
                                        <p:cTn id="54" dur="500" fill="hold"/>
                                        <p:tgtEl>
                                          <p:spTgt spid="11"/>
                                        </p:tgtEl>
                                        <p:attrNameLst>
                                          <p:attrName>ppt_h</p:attrName>
                                        </p:attrNameLst>
                                      </p:cBhvr>
                                      <p:tavLst>
                                        <p:tav tm="0">
                                          <p:val>
                                            <p:fltVal val="0"/>
                                          </p:val>
                                        </p:tav>
                                        <p:tav tm="100000">
                                          <p:val>
                                            <p:strVal val="#ppt_h"/>
                                          </p:val>
                                        </p:tav>
                                      </p:tavLst>
                                    </p:anim>
                                    <p:animEffect transition="in" filter="fade">
                                      <p:cBhvr>
                                        <p:cTn id="55" dur="500"/>
                                        <p:tgtEl>
                                          <p:spTgt spid="11"/>
                                        </p:tgtEl>
                                      </p:cBhvr>
                                    </p:animEffect>
                                  </p:childTnLst>
                                </p:cTn>
                              </p:par>
                            </p:childTnLst>
                          </p:cTn>
                        </p:par>
                        <p:par>
                          <p:cTn id="56" fill="hold">
                            <p:stCondLst>
                              <p:cond delay="32500"/>
                            </p:stCondLst>
                            <p:childTnLst>
                              <p:par>
                                <p:cTn id="57" presetID="1" presetClass="entr" presetSubtype="0" fill="hold" grpId="0" nodeType="afterEffect">
                                  <p:stCondLst>
                                    <p:cond delay="0"/>
                                  </p:stCondLst>
                                  <p:childTnLst>
                                    <p:set>
                                      <p:cBhvr>
                                        <p:cTn id="58" dur="1" fill="hold">
                                          <p:stCondLst>
                                            <p:cond delay="0"/>
                                          </p:stCondLst>
                                        </p:cTn>
                                        <p:tgtEl>
                                          <p:spTgt spid="17"/>
                                        </p:tgtEl>
                                        <p:attrNameLst>
                                          <p:attrName>style.visibility</p:attrName>
                                        </p:attrNameLst>
                                      </p:cBhvr>
                                      <p:to>
                                        <p:strVal val="visible"/>
                                      </p:to>
                                    </p:set>
                                  </p:childTnLst>
                                </p:cTn>
                              </p:par>
                            </p:childTnLst>
                          </p:cTn>
                        </p:par>
                      </p:childTnLst>
                    </p:cTn>
                  </p:par>
                </p:childTnLst>
              </p:cTn>
              <p:nextCondLst>
                <p:cond evt="onClick" delay="0">
                  <p:tgtEl>
                    <p:spTgt spid="2"/>
                  </p:tgtEl>
                </p:cond>
              </p:nextCondLst>
            </p:seq>
          </p:childTnLst>
        </p:cTn>
      </p:par>
    </p:tnLst>
    <p:bldLst>
      <p:bldP spid="9" grpId="0"/>
      <p:bldP spid="17" grpId="0" animBg="1"/>
      <p:bldP spid="6" grpId="0" animBg="1"/>
      <p:bldP spid="18" grpId="0" animBg="1"/>
      <p:bldP spid="2" grpId="0" animBg="1"/>
      <p:bldP spid="2"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39000" b="-39000"/>
          </a:stretch>
        </a:blipFill>
        <a:effectLst/>
      </p:bgPr>
    </p:bg>
    <p:spTree>
      <p:nvGrpSpPr>
        <p:cNvPr id="1" name=""/>
        <p:cNvGrpSpPr/>
        <p:nvPr/>
      </p:nvGrpSpPr>
      <p:grpSpPr>
        <a:xfrm>
          <a:off x="0" y="0"/>
          <a:ext cx="0" cy="0"/>
          <a:chOff x="0" y="0"/>
          <a:chExt cx="0" cy="0"/>
        </a:xfrm>
      </p:grpSpPr>
      <p:sp>
        <p:nvSpPr>
          <p:cNvPr id="9" name="Textfeld 8">
            <a:extLst>
              <a:ext uri="{FF2B5EF4-FFF2-40B4-BE49-F238E27FC236}">
                <a16:creationId xmlns:a16="http://schemas.microsoft.com/office/drawing/2014/main" id="{50A2660D-94E1-DC3F-6DF0-52FBD39F01F7}"/>
              </a:ext>
            </a:extLst>
          </p:cNvPr>
          <p:cNvSpPr txBox="1"/>
          <p:nvPr/>
        </p:nvSpPr>
        <p:spPr>
          <a:xfrm>
            <a:off x="124325" y="488843"/>
            <a:ext cx="3386620" cy="1200329"/>
          </a:xfrm>
          <a:prstGeom prst="rect">
            <a:avLst/>
          </a:prstGeom>
          <a:noFill/>
        </p:spPr>
        <p:txBody>
          <a:bodyPr wrap="square" rtlCol="0">
            <a:spAutoFit/>
          </a:bodyPr>
          <a:lstStyle/>
          <a:p>
            <a:r>
              <a:rPr lang="de-DE" sz="2400" dirty="0">
                <a:latin typeface="Spaced" pitchFamily="50" charset="0"/>
              </a:rPr>
              <a:t>Stammt dieses Bild von einer AI oder nicht?</a:t>
            </a:r>
          </a:p>
        </p:txBody>
      </p:sp>
      <p:pic>
        <p:nvPicPr>
          <p:cNvPr id="11" name="Grafik 10">
            <a:extLst>
              <a:ext uri="{FF2B5EF4-FFF2-40B4-BE49-F238E27FC236}">
                <a16:creationId xmlns:a16="http://schemas.microsoft.com/office/drawing/2014/main" id="{7EF1D66B-B65E-5C17-5178-D51EE4D876CB}"/>
              </a:ext>
            </a:extLst>
          </p:cNvPr>
          <p:cNvPicPr>
            <a:picLocks noChangeAspect="1"/>
          </p:cNvPicPr>
          <p:nvPr/>
        </p:nvPicPr>
        <p:blipFill>
          <a:blip r:embed="rId6">
            <a:extLst>
              <a:ext uri="{28A0092B-C50C-407E-A947-70E740481C1C}">
                <a14:useLocalDpi xmlns:a14="http://schemas.microsoft.com/office/drawing/2010/main" val="0"/>
              </a:ext>
            </a:extLst>
          </a:blip>
          <a:srcRect t="2175" b="2175"/>
          <a:stretch/>
        </p:blipFill>
        <p:spPr>
          <a:xfrm>
            <a:off x="3732421" y="1295579"/>
            <a:ext cx="4498556" cy="430283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7" name="Textfeld 16">
            <a:extLst>
              <a:ext uri="{FF2B5EF4-FFF2-40B4-BE49-F238E27FC236}">
                <a16:creationId xmlns:a16="http://schemas.microsoft.com/office/drawing/2014/main" id="{55A1B3B8-5EE5-1E55-06C0-7B79FBEF252E}"/>
              </a:ext>
            </a:extLst>
          </p:cNvPr>
          <p:cNvSpPr txBox="1"/>
          <p:nvPr/>
        </p:nvSpPr>
        <p:spPr>
          <a:xfrm>
            <a:off x="4587874" y="6104203"/>
            <a:ext cx="2787651" cy="422405"/>
          </a:xfrm>
          <a:prstGeom prst="rect">
            <a:avLst/>
          </a:prstGeom>
          <a:gradFill>
            <a:gsLst>
              <a:gs pos="0">
                <a:schemeClr val="accent6"/>
              </a:gs>
              <a:gs pos="53000">
                <a:schemeClr val="accent6">
                  <a:lumMod val="40000"/>
                  <a:lumOff val="60000"/>
                </a:schemeClr>
              </a:gs>
              <a:gs pos="100000">
                <a:schemeClr val="accent6"/>
              </a:gs>
            </a:gsLst>
            <a:lin ang="11400000" scaled="0"/>
          </a:gradFill>
          <a:ln w="88900">
            <a:solidFill>
              <a:schemeClr val="accent6"/>
            </a:solidFill>
          </a:ln>
        </p:spPr>
        <p:txBody>
          <a:bodyPr wrap="square" tIns="36000" bIns="108000" rtlCol="0">
            <a:spAutoFit/>
          </a:bodyPr>
          <a:lstStyle/>
          <a:p>
            <a:pPr algn="ctr"/>
            <a:r>
              <a:rPr lang="de-DE" dirty="0">
                <a:latin typeface="Spaced" pitchFamily="50" charset="0"/>
              </a:rPr>
              <a:t>AUFLÖSUNG</a:t>
            </a:r>
          </a:p>
        </p:txBody>
      </p:sp>
      <p:sp>
        <p:nvSpPr>
          <p:cNvPr id="6" name="Rechteck 5">
            <a:extLst>
              <a:ext uri="{FF2B5EF4-FFF2-40B4-BE49-F238E27FC236}">
                <a16:creationId xmlns:a16="http://schemas.microsoft.com/office/drawing/2014/main" id="{A202BE47-238D-C206-CE8A-152C733FA2AA}"/>
              </a:ext>
            </a:extLst>
          </p:cNvPr>
          <p:cNvSpPr/>
          <p:nvPr/>
        </p:nvSpPr>
        <p:spPr>
          <a:xfrm>
            <a:off x="12699" y="6675703"/>
            <a:ext cx="12192000" cy="197091"/>
          </a:xfrm>
          <a:prstGeom prst="rect">
            <a:avLst/>
          </a:prstGeom>
          <a:gradFill>
            <a:gsLst>
              <a:gs pos="0">
                <a:schemeClr val="accent6"/>
              </a:gs>
              <a:gs pos="53000">
                <a:schemeClr val="accent6">
                  <a:lumMod val="40000"/>
                  <a:lumOff val="60000"/>
                </a:schemeClr>
              </a:gs>
              <a:gs pos="100000">
                <a:schemeClr val="accent6"/>
              </a:gs>
            </a:gsLst>
            <a:lin ang="11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4" name="Grafik 13">
            <a:extLst>
              <a:ext uri="{FF2B5EF4-FFF2-40B4-BE49-F238E27FC236}">
                <a16:creationId xmlns:a16="http://schemas.microsoft.com/office/drawing/2014/main" id="{78EBF6F9-DFC1-AD2F-E6AF-C1124E44FD3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20609" y="-225029"/>
            <a:ext cx="1747066" cy="1222946"/>
          </a:xfrm>
          <a:prstGeom prst="rect">
            <a:avLst/>
          </a:prstGeom>
        </p:spPr>
      </p:pic>
      <p:pic>
        <p:nvPicPr>
          <p:cNvPr id="15" name="Grafik 14">
            <a:hlinkClick r:id="" action="ppaction://hlinkshowjump?jump=nextslide"/>
            <a:extLst>
              <a:ext uri="{FF2B5EF4-FFF2-40B4-BE49-F238E27FC236}">
                <a16:creationId xmlns:a16="http://schemas.microsoft.com/office/drawing/2014/main" id="{1B7A1653-5D9A-2B5E-3F8D-C01CD6773256}"/>
              </a:ext>
            </a:extLst>
          </p:cNvPr>
          <p:cNvPicPr>
            <a:picLocks noChangeAspect="1"/>
          </p:cNvPicPr>
          <p:nvPr/>
        </p:nvPicPr>
        <p:blipFill>
          <a:blip r:embed="rId8">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1313897" y="5993584"/>
            <a:ext cx="643642" cy="643642"/>
          </a:xfrm>
          <a:prstGeom prst="rect">
            <a:avLst/>
          </a:prstGeom>
        </p:spPr>
      </p:pic>
      <p:sp>
        <p:nvSpPr>
          <p:cNvPr id="18" name="Textfeld 17">
            <a:extLst>
              <a:ext uri="{FF2B5EF4-FFF2-40B4-BE49-F238E27FC236}">
                <a16:creationId xmlns:a16="http://schemas.microsoft.com/office/drawing/2014/main" id="{F2500195-A9AF-04EF-3EDD-255181A830ED}"/>
              </a:ext>
            </a:extLst>
          </p:cNvPr>
          <p:cNvSpPr txBox="1"/>
          <p:nvPr/>
        </p:nvSpPr>
        <p:spPr>
          <a:xfrm>
            <a:off x="9323753" y="2051508"/>
            <a:ext cx="2880946" cy="2400657"/>
          </a:xfrm>
          <a:prstGeom prst="rect">
            <a:avLst/>
          </a:prstGeom>
          <a:gradFill>
            <a:gsLst>
              <a:gs pos="0">
                <a:schemeClr val="dk1">
                  <a:lumMod val="110000"/>
                  <a:satMod val="105000"/>
                  <a:tint val="67000"/>
                  <a:alpha val="52000"/>
                </a:schemeClr>
              </a:gs>
              <a:gs pos="50000">
                <a:schemeClr val="dk1">
                  <a:lumMod val="105000"/>
                  <a:satMod val="103000"/>
                  <a:tint val="73000"/>
                  <a:alpha val="52000"/>
                </a:schemeClr>
              </a:gs>
              <a:gs pos="100000">
                <a:schemeClr val="dk1">
                  <a:lumMod val="105000"/>
                  <a:satMod val="109000"/>
                  <a:tint val="81000"/>
                  <a:alpha val="56000"/>
                </a:schemeClr>
              </a:gs>
            </a:gsLst>
          </a:gradFill>
        </p:spPr>
        <p:style>
          <a:lnRef idx="1">
            <a:schemeClr val="dk1"/>
          </a:lnRef>
          <a:fillRef idx="2">
            <a:schemeClr val="dk1"/>
          </a:fillRef>
          <a:effectRef idx="1">
            <a:schemeClr val="dk1"/>
          </a:effectRef>
          <a:fontRef idx="minor">
            <a:schemeClr val="dk1"/>
          </a:fontRef>
        </p:style>
        <p:txBody>
          <a:bodyPr wrap="square" rtlCol="0">
            <a:spAutoFit/>
          </a:bodyPr>
          <a:lstStyle/>
          <a:p>
            <a:r>
              <a:rPr lang="en-US" dirty="0">
                <a:latin typeface="Spaced" pitchFamily="50" charset="0"/>
              </a:rPr>
              <a:t>Prompt</a:t>
            </a:r>
          </a:p>
          <a:p>
            <a:endParaRPr lang="en-US" dirty="0">
              <a:latin typeface="Spaced" pitchFamily="50" charset="0"/>
            </a:endParaRPr>
          </a:p>
          <a:p>
            <a:r>
              <a:rPr lang="en-US" dirty="0">
                <a:latin typeface="Spaced" pitchFamily="50" charset="0"/>
              </a:rPr>
              <a:t>young couple on vacation </a:t>
            </a:r>
            <a:r>
              <a:rPr lang="en-US" dirty="0" err="1">
                <a:latin typeface="Spaced" pitchFamily="50" charset="0"/>
              </a:rPr>
              <a:t>italian</a:t>
            </a:r>
            <a:r>
              <a:rPr lang="en-US" dirty="0">
                <a:latin typeface="Spaced" pitchFamily="50" charset="0"/>
              </a:rPr>
              <a:t> city selfie, 64k, highly </a:t>
            </a:r>
            <a:r>
              <a:rPr lang="en-US" dirty="0" err="1">
                <a:latin typeface="Spaced" pitchFamily="50" charset="0"/>
              </a:rPr>
              <a:t>detailled</a:t>
            </a:r>
            <a:r>
              <a:rPr lang="en-US" dirty="0">
                <a:latin typeface="Spaced" pitchFamily="50" charset="0"/>
              </a:rPr>
              <a:t>, </a:t>
            </a:r>
            <a:r>
              <a:rPr lang="en-US" dirty="0" err="1">
                <a:latin typeface="Spaced" pitchFamily="50" charset="0"/>
              </a:rPr>
              <a:t>detailled</a:t>
            </a:r>
            <a:r>
              <a:rPr lang="en-US" dirty="0">
                <a:latin typeface="Spaced" pitchFamily="50" charset="0"/>
              </a:rPr>
              <a:t> face</a:t>
            </a:r>
          </a:p>
          <a:p>
            <a:endParaRPr lang="en-US" sz="1200" dirty="0">
              <a:latin typeface="Spaced" pitchFamily="50" charset="0"/>
            </a:endParaRPr>
          </a:p>
          <a:p>
            <a:pPr algn="r"/>
            <a:r>
              <a:rPr lang="en-US" sz="1200" dirty="0">
                <a:latin typeface="Spaced" pitchFamily="50" charset="0"/>
              </a:rPr>
              <a:t>Stable diffusion v1.5</a:t>
            </a:r>
            <a:endParaRPr lang="de-DE" sz="1200" dirty="0">
              <a:latin typeface="Spaced" pitchFamily="50" charset="0"/>
            </a:endParaRPr>
          </a:p>
        </p:txBody>
      </p:sp>
      <p:sp>
        <p:nvSpPr>
          <p:cNvPr id="2" name="Textfeld 1">
            <a:extLst>
              <a:ext uri="{FF2B5EF4-FFF2-40B4-BE49-F238E27FC236}">
                <a16:creationId xmlns:a16="http://schemas.microsoft.com/office/drawing/2014/main" id="{8EFCD8F6-3023-236E-D86B-EB28B73AF06D}"/>
              </a:ext>
            </a:extLst>
          </p:cNvPr>
          <p:cNvSpPr txBox="1"/>
          <p:nvPr/>
        </p:nvSpPr>
        <p:spPr>
          <a:xfrm>
            <a:off x="4379790" y="3253893"/>
            <a:ext cx="3457818" cy="772107"/>
          </a:xfrm>
          <a:prstGeom prst="rect">
            <a:avLst/>
          </a:prstGeom>
          <a:gradFill>
            <a:gsLst>
              <a:gs pos="0">
                <a:schemeClr val="accent4">
                  <a:lumMod val="60000"/>
                  <a:lumOff val="40000"/>
                  <a:alpha val="66000"/>
                </a:schemeClr>
              </a:gs>
              <a:gs pos="100000">
                <a:schemeClr val="accent4">
                  <a:alpha val="62000"/>
                </a:schemeClr>
              </a:gs>
            </a:gsLst>
            <a:lin ang="6600000" scaled="0"/>
          </a:gradFill>
          <a:ln>
            <a:solidFill>
              <a:schemeClr val="tx1">
                <a:lumMod val="95000"/>
                <a:lumOff val="5000"/>
              </a:schemeClr>
            </a:solidFill>
          </a:ln>
        </p:spPr>
        <p:style>
          <a:lnRef idx="0">
            <a:scrgbClr r="0" g="0" b="0"/>
          </a:lnRef>
          <a:fillRef idx="0">
            <a:scrgbClr r="0" g="0" b="0"/>
          </a:fillRef>
          <a:effectRef idx="0">
            <a:scrgbClr r="0" g="0" b="0"/>
          </a:effectRef>
          <a:fontRef idx="minor">
            <a:schemeClr val="lt1"/>
          </a:fontRef>
        </p:style>
        <p:txBody>
          <a:bodyPr wrap="square" tIns="72000" bIns="144000" rtlCol="0">
            <a:spAutoFit/>
          </a:bodyPr>
          <a:lstStyle/>
          <a:p>
            <a:pPr algn="ctr"/>
            <a:r>
              <a:rPr lang="de-DE" dirty="0">
                <a:solidFill>
                  <a:schemeClr val="tx1">
                    <a:lumMod val="95000"/>
                    <a:lumOff val="5000"/>
                  </a:schemeClr>
                </a:solidFill>
                <a:latin typeface="Spaced" pitchFamily="50" charset="0"/>
              </a:rPr>
              <a:t>Instagram-Selfie aus dem Italienurlaub</a:t>
            </a:r>
          </a:p>
        </p:txBody>
      </p:sp>
      <p:pic>
        <p:nvPicPr>
          <p:cNvPr id="3" name="Grafik 2">
            <a:extLst>
              <a:ext uri="{FF2B5EF4-FFF2-40B4-BE49-F238E27FC236}">
                <a16:creationId xmlns:a16="http://schemas.microsoft.com/office/drawing/2014/main" id="{FC969956-5B7C-FB9C-7BB2-70B4BBB3987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949701" y="-3593885"/>
            <a:ext cx="20116800" cy="14081760"/>
          </a:xfrm>
          <a:prstGeom prst="rect">
            <a:avLst/>
          </a:prstGeom>
        </p:spPr>
      </p:pic>
      <p:pic>
        <p:nvPicPr>
          <p:cNvPr id="5" name="Grafik 4">
            <a:extLst>
              <a:ext uri="{FF2B5EF4-FFF2-40B4-BE49-F238E27FC236}">
                <a16:creationId xmlns:a16="http://schemas.microsoft.com/office/drawing/2014/main" id="{C680EA00-9AE2-16C1-8361-D077E7D0952F}"/>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1409689" y="331392"/>
            <a:ext cx="9144019" cy="6400813"/>
          </a:xfrm>
          <a:prstGeom prst="rect">
            <a:avLst/>
          </a:prstGeom>
        </p:spPr>
      </p:pic>
    </p:spTree>
    <p:extLst>
      <p:ext uri="{BB962C8B-B14F-4D97-AF65-F5344CB8AC3E}">
        <p14:creationId xmlns:p14="http://schemas.microsoft.com/office/powerpoint/2010/main" val="826948061"/>
      </p:ext>
    </p:extLst>
  </p:cSld>
  <p:clrMapOvr>
    <a:masterClrMapping/>
  </p:clrMapOvr>
  <mc:AlternateContent xmlns:mc="http://schemas.openxmlformats.org/markup-compatibility/2006" xmlns:p14="http://schemas.microsoft.com/office/powerpoint/2010/main">
    <mc:Choice Requires="p14">
      <p:transition spd="slow" p14:dur="1600" advClick="0">
        <p14:gallery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2" name="thema.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17"/>
                    </p:tgtEl>
                  </p:cond>
                </p:stCondLst>
                <p:endSync evt="end" delay="0">
                  <p:rtn val="all"/>
                </p:endSync>
                <p:childTnLst>
                  <p:par>
                    <p:cTn id="11" fill="hold">
                      <p:stCondLst>
                        <p:cond delay="0"/>
                      </p:stCondLst>
                      <p:childTnLst>
                        <p:par>
                          <p:cTn id="12" fill="hold">
                            <p:stCondLst>
                              <p:cond delay="0"/>
                            </p:stCondLst>
                            <p:childTnLst>
                              <p:par>
                                <p:cTn id="13" presetID="31"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ppt_w</p:attrName>
                                        </p:attrNameLst>
                                      </p:cBhvr>
                                      <p:tavLst>
                                        <p:tav tm="0">
                                          <p:val>
                                            <p:fltVal val="0"/>
                                          </p:val>
                                        </p:tav>
                                        <p:tav tm="100000">
                                          <p:val>
                                            <p:strVal val="#ppt_w"/>
                                          </p:val>
                                        </p:tav>
                                      </p:tavLst>
                                    </p:anim>
                                    <p:anim calcmode="lin" valueType="num">
                                      <p:cBhvr>
                                        <p:cTn id="16" dur="1000" fill="hold"/>
                                        <p:tgtEl>
                                          <p:spTgt spid="5"/>
                                        </p:tgtEl>
                                        <p:attrNameLst>
                                          <p:attrName>ppt_h</p:attrName>
                                        </p:attrNameLst>
                                      </p:cBhvr>
                                      <p:tavLst>
                                        <p:tav tm="0">
                                          <p:val>
                                            <p:fltVal val="0"/>
                                          </p:val>
                                        </p:tav>
                                        <p:tav tm="100000">
                                          <p:val>
                                            <p:strVal val="#ppt_h"/>
                                          </p:val>
                                        </p:tav>
                                      </p:tavLst>
                                    </p:anim>
                                    <p:anim calcmode="lin" valueType="num">
                                      <p:cBhvr>
                                        <p:cTn id="17" dur="1000" fill="hold"/>
                                        <p:tgtEl>
                                          <p:spTgt spid="5"/>
                                        </p:tgtEl>
                                        <p:attrNameLst>
                                          <p:attrName>style.rotation</p:attrName>
                                        </p:attrNameLst>
                                      </p:cBhvr>
                                      <p:tavLst>
                                        <p:tav tm="0">
                                          <p:val>
                                            <p:fltVal val="90"/>
                                          </p:val>
                                        </p:tav>
                                        <p:tav tm="100000">
                                          <p:val>
                                            <p:fltVal val="0"/>
                                          </p:val>
                                        </p:tav>
                                      </p:tavLst>
                                    </p:anim>
                                    <p:animEffect transition="in" filter="fade">
                                      <p:cBhvr>
                                        <p:cTn id="18" dur="1000"/>
                                        <p:tgtEl>
                                          <p:spTgt spid="5"/>
                                        </p:tgtEl>
                                      </p:cBhvr>
                                    </p:animEffect>
                                  </p:childTnLst>
                                  <p:subTnLst>
                                    <p:audio>
                                      <p:cMediaNode>
                                        <p:cTn display="0" masterRel="sameClick">
                                          <p:stCondLst>
                                            <p:cond evt="begin" delay="0">
                                              <p:tn val="13"/>
                                            </p:cond>
                                          </p:stCondLst>
                                          <p:endCondLst>
                                            <p:cond evt="onStopAudio" delay="0">
                                              <p:tgtEl>
                                                <p:sldTgt/>
                                              </p:tgtEl>
                                            </p:cond>
                                          </p:endCondLst>
                                        </p:cTn>
                                        <p:tgtEl>
                                          <p:sndTgt r:embed="rId3" name="surprise.wav"/>
                                        </p:tgtEl>
                                      </p:cMediaNode>
                                    </p:audio>
                                  </p:subTnLst>
                                </p:cTn>
                              </p:par>
                              <p:par>
                                <p:cTn id="19" presetID="1"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par>
                                <p:cTn id="21" presetID="8" presetClass="emph" presetSubtype="0" repeatCount="indefinite" fill="hold" nodeType="withEffect">
                                  <p:stCondLst>
                                    <p:cond delay="0"/>
                                  </p:stCondLst>
                                  <p:childTnLst>
                                    <p:animRot by="5400000">
                                      <p:cBhvr>
                                        <p:cTn id="22" dur="4000" fill="hold"/>
                                        <p:tgtEl>
                                          <p:spTgt spid="3"/>
                                        </p:tgtEl>
                                        <p:attrNameLst>
                                          <p:attrName>r</p:attrName>
                                        </p:attrNameLst>
                                      </p:cBhvr>
                                    </p:animRot>
                                  </p:childTnLst>
                                  <p:subTnLst>
                                    <p:set>
                                      <p:cBhvr override="childStyle">
                                        <p:cTn dur="1" fill="hold" display="0" masterRel="sameClick" afterEffect="1">
                                          <p:stCondLst>
                                            <p:cond evt="end" delay="0">
                                              <p:tn val="21"/>
                                            </p:cond>
                                          </p:stCondLst>
                                        </p:cTn>
                                        <p:tgtEl>
                                          <p:spTgt spid="3"/>
                                        </p:tgtEl>
                                        <p:attrNameLst>
                                          <p:attrName>style.visibility</p:attrName>
                                        </p:attrNameLst>
                                      </p:cBhvr>
                                      <p:to>
                                        <p:strVal val="hidden"/>
                                      </p:to>
                                    </p:set>
                                  </p:subTnLst>
                                </p:cTn>
                              </p:par>
                            </p:childTnLst>
                          </p:cTn>
                        </p:par>
                        <p:par>
                          <p:cTn id="23" fill="hold">
                            <p:stCondLst>
                              <p:cond delay="4000"/>
                            </p:stCondLst>
                            <p:childTnLst>
                              <p:par>
                                <p:cTn id="24" presetID="1" presetClass="exit" presetSubtype="0" fill="hold" nodeType="afterEffect">
                                  <p:stCondLst>
                                    <p:cond delay="0"/>
                                  </p:stCondLst>
                                  <p:childTnLst>
                                    <p:set>
                                      <p:cBhvr>
                                        <p:cTn id="25" dur="1" fill="hold">
                                          <p:stCondLst>
                                            <p:cond delay="0"/>
                                          </p:stCondLst>
                                        </p:cTn>
                                        <p:tgtEl>
                                          <p:spTgt spid="3"/>
                                        </p:tgtEl>
                                        <p:attrNameLst>
                                          <p:attrName>style.visibility</p:attrName>
                                        </p:attrNameLst>
                                      </p:cBhvr>
                                      <p:to>
                                        <p:strVal val="hidden"/>
                                      </p:to>
                                    </p:set>
                                  </p:childTnLst>
                                </p:cTn>
                              </p:par>
                            </p:childTnLst>
                          </p:cTn>
                        </p:par>
                        <p:par>
                          <p:cTn id="26" fill="hold">
                            <p:stCondLst>
                              <p:cond delay="4000"/>
                            </p:stCondLst>
                            <p:childTnLst>
                              <p:par>
                                <p:cTn id="27" presetID="1" presetClass="exit" presetSubtype="0" fill="hold" nodeType="afterEffect">
                                  <p:stCondLst>
                                    <p:cond delay="0"/>
                                  </p:stCondLst>
                                  <p:childTnLst>
                                    <p:set>
                                      <p:cBhvr>
                                        <p:cTn id="28" dur="1" fill="hold">
                                          <p:stCondLst>
                                            <p:cond delay="9"/>
                                          </p:stCondLst>
                                        </p:cTn>
                                        <p:tgtEl>
                                          <p:spTgt spid="5"/>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par>
                          <p:cTn id="31" fill="hold">
                            <p:stCondLst>
                              <p:cond delay="4010"/>
                            </p:stCondLst>
                            <p:childTnLst>
                              <p:par>
                                <p:cTn id="32" presetID="2" presetClass="entr" presetSubtype="2" fill="hold" grpId="0" nodeType="afterEffect">
                                  <p:stCondLst>
                                    <p:cond delay="0"/>
                                  </p:stCondLst>
                                  <p:childTnLst>
                                    <p:set>
                                      <p:cBhvr>
                                        <p:cTn id="33" dur="1" fill="hold">
                                          <p:stCondLst>
                                            <p:cond delay="0"/>
                                          </p:stCondLst>
                                        </p:cTn>
                                        <p:tgtEl>
                                          <p:spTgt spid="18"/>
                                        </p:tgtEl>
                                        <p:attrNameLst>
                                          <p:attrName>style.visibility</p:attrName>
                                        </p:attrNameLst>
                                      </p:cBhvr>
                                      <p:to>
                                        <p:strVal val="visible"/>
                                      </p:to>
                                    </p:set>
                                    <p:anim calcmode="lin" valueType="num">
                                      <p:cBhvr additive="base">
                                        <p:cTn id="34" dur="750" fill="hold"/>
                                        <p:tgtEl>
                                          <p:spTgt spid="18"/>
                                        </p:tgtEl>
                                        <p:attrNameLst>
                                          <p:attrName>ppt_x</p:attrName>
                                        </p:attrNameLst>
                                      </p:cBhvr>
                                      <p:tavLst>
                                        <p:tav tm="0">
                                          <p:val>
                                            <p:strVal val="1+#ppt_w/2"/>
                                          </p:val>
                                        </p:tav>
                                        <p:tav tm="100000">
                                          <p:val>
                                            <p:strVal val="#ppt_x"/>
                                          </p:val>
                                        </p:tav>
                                      </p:tavLst>
                                    </p:anim>
                                    <p:anim calcmode="lin" valueType="num">
                                      <p:cBhvr additive="base">
                                        <p:cTn id="35" dur="75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nextCondLst>
                <p:cond evt="onClick" delay="0">
                  <p:tgtEl>
                    <p:spTgt spid="17"/>
                  </p:tgtEl>
                </p:cond>
              </p:nextCondLst>
            </p:seq>
            <p:seq concurrent="1" nextAc="seek">
              <p:cTn id="36" restart="whenNotActive" fill="hold" evtFilter="cancelBubble" nodeType="interactiveSeq">
                <p:stCondLst>
                  <p:cond evt="onClick" delay="0">
                    <p:tgtEl>
                      <p:spTgt spid="2"/>
                    </p:tgtEl>
                  </p:cond>
                </p:stCondLst>
                <p:endSync evt="end" delay="0">
                  <p:rtn val="all"/>
                </p:endSync>
                <p:childTnLst>
                  <p:par>
                    <p:cTn id="37" fill="hold">
                      <p:stCondLst>
                        <p:cond delay="0"/>
                      </p:stCondLst>
                      <p:childTnLst>
                        <p:par>
                          <p:cTn id="38" fill="hold">
                            <p:stCondLst>
                              <p:cond delay="0"/>
                            </p:stCondLst>
                            <p:childTnLst>
                              <p:par>
                                <p:cTn id="39" presetID="42" presetClass="path" presetSubtype="0" accel="50000" decel="50000" fill="hold" grpId="0" nodeType="clickEffect">
                                  <p:stCondLst>
                                    <p:cond delay="0"/>
                                  </p:stCondLst>
                                  <p:childTnLst>
                                    <p:animMotion origin="layout" path="M -1.66667E-6 2.96296E-6 L -0.00104 -0.42778 " pathEditMode="relative" rAng="0" ptsTypes="AA">
                                      <p:cBhvr>
                                        <p:cTn id="40" dur="2000" fill="hold"/>
                                        <p:tgtEl>
                                          <p:spTgt spid="2"/>
                                        </p:tgtEl>
                                        <p:attrNameLst>
                                          <p:attrName>ppt_x</p:attrName>
                                          <p:attrName>ppt_y</p:attrName>
                                        </p:attrNameLst>
                                      </p:cBhvr>
                                      <p:rCtr x="-52" y="-21389"/>
                                    </p:animMotion>
                                  </p:childTnLst>
                                </p:cTn>
                              </p:par>
                            </p:childTnLst>
                          </p:cTn>
                        </p:par>
                        <p:par>
                          <p:cTn id="41" fill="hold">
                            <p:stCondLst>
                              <p:cond delay="2000"/>
                            </p:stCondLst>
                            <p:childTnLst>
                              <p:par>
                                <p:cTn id="42" presetID="2" presetClass="entr" presetSubtype="8" fill="hold" grpId="0" nodeType="afterEffect">
                                  <p:stCondLst>
                                    <p:cond delay="0"/>
                                  </p:stCondLst>
                                  <p:childTnLst>
                                    <p:set>
                                      <p:cBhvr>
                                        <p:cTn id="43" dur="1" fill="hold">
                                          <p:stCondLst>
                                            <p:cond delay="0"/>
                                          </p:stCondLst>
                                        </p:cTn>
                                        <p:tgtEl>
                                          <p:spTgt spid="9"/>
                                        </p:tgtEl>
                                        <p:attrNameLst>
                                          <p:attrName>style.visibility</p:attrName>
                                        </p:attrNameLst>
                                      </p:cBhvr>
                                      <p:to>
                                        <p:strVal val="visible"/>
                                      </p:to>
                                    </p:set>
                                    <p:anim calcmode="lin" valueType="num">
                                      <p:cBhvr additive="base">
                                        <p:cTn id="44" dur="500" fill="hold"/>
                                        <p:tgtEl>
                                          <p:spTgt spid="9"/>
                                        </p:tgtEl>
                                        <p:attrNameLst>
                                          <p:attrName>ppt_x</p:attrName>
                                        </p:attrNameLst>
                                      </p:cBhvr>
                                      <p:tavLst>
                                        <p:tav tm="0">
                                          <p:val>
                                            <p:strVal val="0-#ppt_w/2"/>
                                          </p:val>
                                        </p:tav>
                                        <p:tav tm="100000">
                                          <p:val>
                                            <p:strVal val="#ppt_x"/>
                                          </p:val>
                                        </p:tav>
                                      </p:tavLst>
                                    </p:anim>
                                    <p:anim calcmode="lin" valueType="num">
                                      <p:cBhvr additive="base">
                                        <p:cTn id="45" dur="500" fill="hold"/>
                                        <p:tgtEl>
                                          <p:spTgt spid="9"/>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2"/>
                                            </p:cond>
                                          </p:stCondLst>
                                          <p:endCondLst>
                                            <p:cond evt="onStopAudio" delay="0">
                                              <p:tgtEl>
                                                <p:sldTgt/>
                                              </p:tgtEl>
                                            </p:cond>
                                          </p:endCondLst>
                                        </p:cTn>
                                        <p:tgtEl>
                                          <p:sndTgt r:embed="rId4" name="suspense30s.wav"/>
                                        </p:tgtEl>
                                      </p:cMediaNode>
                                    </p:audio>
                                  </p:subTnLst>
                                </p:cTn>
                              </p:par>
                            </p:childTnLst>
                          </p:cTn>
                        </p:par>
                        <p:par>
                          <p:cTn id="46" fill="hold">
                            <p:stCondLst>
                              <p:cond delay="2500"/>
                            </p:stCondLst>
                            <p:childTnLst>
                              <p:par>
                                <p:cTn id="47" presetID="2" presetClass="exit" presetSubtype="8" fill="hold" grpId="0" nodeType="afterEffect">
                                  <p:stCondLst>
                                    <p:cond delay="0"/>
                                  </p:stCondLst>
                                  <p:childTnLst>
                                    <p:anim calcmode="lin" valueType="num">
                                      <p:cBhvr additive="base">
                                        <p:cTn id="48" dur="30000"/>
                                        <p:tgtEl>
                                          <p:spTgt spid="6"/>
                                        </p:tgtEl>
                                        <p:attrNameLst>
                                          <p:attrName>ppt_x</p:attrName>
                                        </p:attrNameLst>
                                      </p:cBhvr>
                                      <p:tavLst>
                                        <p:tav tm="0">
                                          <p:val>
                                            <p:strVal val="ppt_x"/>
                                          </p:val>
                                        </p:tav>
                                        <p:tav tm="100000">
                                          <p:val>
                                            <p:strVal val="0-ppt_w/2"/>
                                          </p:val>
                                        </p:tav>
                                      </p:tavLst>
                                    </p:anim>
                                    <p:anim calcmode="lin" valueType="num">
                                      <p:cBhvr additive="base">
                                        <p:cTn id="49" dur="30000"/>
                                        <p:tgtEl>
                                          <p:spTgt spid="6"/>
                                        </p:tgtEl>
                                        <p:attrNameLst>
                                          <p:attrName>ppt_y</p:attrName>
                                        </p:attrNameLst>
                                      </p:cBhvr>
                                      <p:tavLst>
                                        <p:tav tm="0">
                                          <p:val>
                                            <p:strVal val="ppt_y"/>
                                          </p:val>
                                        </p:tav>
                                        <p:tav tm="100000">
                                          <p:val>
                                            <p:strVal val="ppt_y"/>
                                          </p:val>
                                        </p:tav>
                                      </p:tavLst>
                                    </p:anim>
                                    <p:set>
                                      <p:cBhvr>
                                        <p:cTn id="50" dur="1" fill="hold">
                                          <p:stCondLst>
                                            <p:cond delay="29999"/>
                                          </p:stCondLst>
                                        </p:cTn>
                                        <p:tgtEl>
                                          <p:spTgt spid="6"/>
                                        </p:tgtEl>
                                        <p:attrNameLst>
                                          <p:attrName>style.visibility</p:attrName>
                                        </p:attrNameLst>
                                      </p:cBhvr>
                                      <p:to>
                                        <p:strVal val="hidden"/>
                                      </p:to>
                                    </p:set>
                                  </p:childTnLst>
                                </p:cTn>
                              </p:par>
                              <p:par>
                                <p:cTn id="51" presetID="53" presetClass="entr" presetSubtype="16" fill="hold" nodeType="withEffect">
                                  <p:stCondLst>
                                    <p:cond delay="0"/>
                                  </p:stCondLst>
                                  <p:childTnLst>
                                    <p:set>
                                      <p:cBhvr>
                                        <p:cTn id="52" dur="1" fill="hold">
                                          <p:stCondLst>
                                            <p:cond delay="0"/>
                                          </p:stCondLst>
                                        </p:cTn>
                                        <p:tgtEl>
                                          <p:spTgt spid="11"/>
                                        </p:tgtEl>
                                        <p:attrNameLst>
                                          <p:attrName>style.visibility</p:attrName>
                                        </p:attrNameLst>
                                      </p:cBhvr>
                                      <p:to>
                                        <p:strVal val="visible"/>
                                      </p:to>
                                    </p:set>
                                    <p:anim calcmode="lin" valueType="num">
                                      <p:cBhvr>
                                        <p:cTn id="53" dur="500" fill="hold"/>
                                        <p:tgtEl>
                                          <p:spTgt spid="11"/>
                                        </p:tgtEl>
                                        <p:attrNameLst>
                                          <p:attrName>ppt_w</p:attrName>
                                        </p:attrNameLst>
                                      </p:cBhvr>
                                      <p:tavLst>
                                        <p:tav tm="0">
                                          <p:val>
                                            <p:fltVal val="0"/>
                                          </p:val>
                                        </p:tav>
                                        <p:tav tm="100000">
                                          <p:val>
                                            <p:strVal val="#ppt_w"/>
                                          </p:val>
                                        </p:tav>
                                      </p:tavLst>
                                    </p:anim>
                                    <p:anim calcmode="lin" valueType="num">
                                      <p:cBhvr>
                                        <p:cTn id="54" dur="500" fill="hold"/>
                                        <p:tgtEl>
                                          <p:spTgt spid="11"/>
                                        </p:tgtEl>
                                        <p:attrNameLst>
                                          <p:attrName>ppt_h</p:attrName>
                                        </p:attrNameLst>
                                      </p:cBhvr>
                                      <p:tavLst>
                                        <p:tav tm="0">
                                          <p:val>
                                            <p:fltVal val="0"/>
                                          </p:val>
                                        </p:tav>
                                        <p:tav tm="100000">
                                          <p:val>
                                            <p:strVal val="#ppt_h"/>
                                          </p:val>
                                        </p:tav>
                                      </p:tavLst>
                                    </p:anim>
                                    <p:animEffect transition="in" filter="fade">
                                      <p:cBhvr>
                                        <p:cTn id="55" dur="500"/>
                                        <p:tgtEl>
                                          <p:spTgt spid="11"/>
                                        </p:tgtEl>
                                      </p:cBhvr>
                                    </p:animEffect>
                                  </p:childTnLst>
                                </p:cTn>
                              </p:par>
                            </p:childTnLst>
                          </p:cTn>
                        </p:par>
                        <p:par>
                          <p:cTn id="56" fill="hold">
                            <p:stCondLst>
                              <p:cond delay="32500"/>
                            </p:stCondLst>
                            <p:childTnLst>
                              <p:par>
                                <p:cTn id="57" presetID="1" presetClass="entr" presetSubtype="0" fill="hold" grpId="0" nodeType="afterEffect">
                                  <p:stCondLst>
                                    <p:cond delay="0"/>
                                  </p:stCondLst>
                                  <p:childTnLst>
                                    <p:set>
                                      <p:cBhvr>
                                        <p:cTn id="58" dur="1" fill="hold">
                                          <p:stCondLst>
                                            <p:cond delay="0"/>
                                          </p:stCondLst>
                                        </p:cTn>
                                        <p:tgtEl>
                                          <p:spTgt spid="17"/>
                                        </p:tgtEl>
                                        <p:attrNameLst>
                                          <p:attrName>style.visibility</p:attrName>
                                        </p:attrNameLst>
                                      </p:cBhvr>
                                      <p:to>
                                        <p:strVal val="visible"/>
                                      </p:to>
                                    </p:set>
                                  </p:childTnLst>
                                </p:cTn>
                              </p:par>
                            </p:childTnLst>
                          </p:cTn>
                        </p:par>
                      </p:childTnLst>
                    </p:cTn>
                  </p:par>
                </p:childTnLst>
              </p:cTn>
              <p:nextCondLst>
                <p:cond evt="onClick" delay="0">
                  <p:tgtEl>
                    <p:spTgt spid="2"/>
                  </p:tgtEl>
                </p:cond>
              </p:nextCondLst>
            </p:seq>
          </p:childTnLst>
        </p:cTn>
      </p:par>
    </p:tnLst>
    <p:bldLst>
      <p:bldP spid="9" grpId="0"/>
      <p:bldP spid="17" grpId="0" animBg="1"/>
      <p:bldP spid="6" grpId="0" animBg="1"/>
      <p:bldP spid="18" grpId="0" animBg="1"/>
      <p:bldP spid="2" grpId="0" animBg="1"/>
      <p:bldP spid="2"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6000" r="-6000"/>
          </a:stretch>
        </a:blipFill>
        <a:effectLst/>
      </p:bgPr>
    </p:bg>
    <p:spTree>
      <p:nvGrpSpPr>
        <p:cNvPr id="1" name=""/>
        <p:cNvGrpSpPr/>
        <p:nvPr/>
      </p:nvGrpSpPr>
      <p:grpSpPr>
        <a:xfrm>
          <a:off x="0" y="0"/>
          <a:ext cx="0" cy="0"/>
          <a:chOff x="0" y="0"/>
          <a:chExt cx="0" cy="0"/>
        </a:xfrm>
      </p:grpSpPr>
      <p:sp>
        <p:nvSpPr>
          <p:cNvPr id="9" name="Textfeld 8">
            <a:extLst>
              <a:ext uri="{FF2B5EF4-FFF2-40B4-BE49-F238E27FC236}">
                <a16:creationId xmlns:a16="http://schemas.microsoft.com/office/drawing/2014/main" id="{50A2660D-94E1-DC3F-6DF0-52FBD39F01F7}"/>
              </a:ext>
            </a:extLst>
          </p:cNvPr>
          <p:cNvSpPr txBox="1"/>
          <p:nvPr/>
        </p:nvSpPr>
        <p:spPr>
          <a:xfrm>
            <a:off x="124325" y="488843"/>
            <a:ext cx="3386620" cy="830997"/>
          </a:xfrm>
          <a:prstGeom prst="rect">
            <a:avLst/>
          </a:prstGeom>
          <a:noFill/>
        </p:spPr>
        <p:txBody>
          <a:bodyPr wrap="square" rtlCol="0">
            <a:spAutoFit/>
          </a:bodyPr>
          <a:lstStyle/>
          <a:p>
            <a:r>
              <a:rPr lang="de-DE" sz="2400" dirty="0">
                <a:solidFill>
                  <a:schemeClr val="tx1">
                    <a:lumMod val="95000"/>
                    <a:lumOff val="5000"/>
                  </a:schemeClr>
                </a:solidFill>
                <a:latin typeface="Spaced" pitchFamily="50" charset="0"/>
              </a:rPr>
              <a:t>WELCHER TEXT STAMMT VON DER KI?</a:t>
            </a:r>
          </a:p>
        </p:txBody>
      </p:sp>
      <p:sp>
        <p:nvSpPr>
          <p:cNvPr id="17" name="Textfeld 16">
            <a:extLst>
              <a:ext uri="{FF2B5EF4-FFF2-40B4-BE49-F238E27FC236}">
                <a16:creationId xmlns:a16="http://schemas.microsoft.com/office/drawing/2014/main" id="{55A1B3B8-5EE5-1E55-06C0-7B79FBEF252E}"/>
              </a:ext>
            </a:extLst>
          </p:cNvPr>
          <p:cNvSpPr txBox="1"/>
          <p:nvPr/>
        </p:nvSpPr>
        <p:spPr>
          <a:xfrm>
            <a:off x="4587874" y="6104203"/>
            <a:ext cx="2787651" cy="422405"/>
          </a:xfrm>
          <a:prstGeom prst="rect">
            <a:avLst/>
          </a:prstGeom>
          <a:gradFill>
            <a:gsLst>
              <a:gs pos="0">
                <a:schemeClr val="accent6"/>
              </a:gs>
              <a:gs pos="53000">
                <a:schemeClr val="accent6">
                  <a:lumMod val="40000"/>
                  <a:lumOff val="60000"/>
                </a:schemeClr>
              </a:gs>
              <a:gs pos="100000">
                <a:schemeClr val="accent6"/>
              </a:gs>
            </a:gsLst>
            <a:lin ang="11400000" scaled="0"/>
          </a:gradFill>
          <a:ln w="88900">
            <a:solidFill>
              <a:schemeClr val="accent6"/>
            </a:solidFill>
          </a:ln>
        </p:spPr>
        <p:txBody>
          <a:bodyPr wrap="square" tIns="36000" bIns="108000" rtlCol="0">
            <a:spAutoFit/>
          </a:bodyPr>
          <a:lstStyle/>
          <a:p>
            <a:pPr algn="ctr"/>
            <a:r>
              <a:rPr lang="de-DE" dirty="0">
                <a:latin typeface="Spaced" pitchFamily="50" charset="0"/>
              </a:rPr>
              <a:t>AUFLÖSUNG</a:t>
            </a:r>
          </a:p>
        </p:txBody>
      </p:sp>
      <p:sp>
        <p:nvSpPr>
          <p:cNvPr id="6" name="Rechteck 5">
            <a:extLst>
              <a:ext uri="{FF2B5EF4-FFF2-40B4-BE49-F238E27FC236}">
                <a16:creationId xmlns:a16="http://schemas.microsoft.com/office/drawing/2014/main" id="{A202BE47-238D-C206-CE8A-152C733FA2AA}"/>
              </a:ext>
            </a:extLst>
          </p:cNvPr>
          <p:cNvSpPr/>
          <p:nvPr/>
        </p:nvSpPr>
        <p:spPr>
          <a:xfrm>
            <a:off x="12699" y="6675703"/>
            <a:ext cx="12192000" cy="197091"/>
          </a:xfrm>
          <a:prstGeom prst="rect">
            <a:avLst/>
          </a:prstGeom>
          <a:gradFill>
            <a:gsLst>
              <a:gs pos="0">
                <a:schemeClr val="accent6"/>
              </a:gs>
              <a:gs pos="53000">
                <a:schemeClr val="accent6">
                  <a:lumMod val="40000"/>
                  <a:lumOff val="60000"/>
                </a:schemeClr>
              </a:gs>
              <a:gs pos="100000">
                <a:schemeClr val="accent6"/>
              </a:gs>
            </a:gsLst>
            <a:lin ang="11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4" name="Grafik 13">
            <a:extLst>
              <a:ext uri="{FF2B5EF4-FFF2-40B4-BE49-F238E27FC236}">
                <a16:creationId xmlns:a16="http://schemas.microsoft.com/office/drawing/2014/main" id="{78EBF6F9-DFC1-AD2F-E6AF-C1124E44FD3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320609" y="-225029"/>
            <a:ext cx="1747066" cy="1222946"/>
          </a:xfrm>
          <a:prstGeom prst="rect">
            <a:avLst/>
          </a:prstGeom>
        </p:spPr>
      </p:pic>
      <p:pic>
        <p:nvPicPr>
          <p:cNvPr id="15" name="Grafik 14">
            <a:hlinkClick r:id="" action="ppaction://hlinkshowjump?jump=nextslide"/>
            <a:extLst>
              <a:ext uri="{FF2B5EF4-FFF2-40B4-BE49-F238E27FC236}">
                <a16:creationId xmlns:a16="http://schemas.microsoft.com/office/drawing/2014/main" id="{1B7A1653-5D9A-2B5E-3F8D-C01CD6773256}"/>
              </a:ext>
            </a:extLst>
          </p:cNvPr>
          <p:cNvPicPr>
            <a:picLocks noChangeAspect="1"/>
          </p:cNvPicPr>
          <p:nvPr/>
        </p:nvPicPr>
        <p:blipFill>
          <a:blip r:embed="rId7">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1313897" y="5993584"/>
            <a:ext cx="643642" cy="643642"/>
          </a:xfrm>
          <a:prstGeom prst="rect">
            <a:avLst/>
          </a:prstGeom>
        </p:spPr>
      </p:pic>
      <p:sp>
        <p:nvSpPr>
          <p:cNvPr id="2" name="Textfeld 1">
            <a:extLst>
              <a:ext uri="{FF2B5EF4-FFF2-40B4-BE49-F238E27FC236}">
                <a16:creationId xmlns:a16="http://schemas.microsoft.com/office/drawing/2014/main" id="{8EFCD8F6-3023-236E-D86B-EB28B73AF06D}"/>
              </a:ext>
            </a:extLst>
          </p:cNvPr>
          <p:cNvSpPr txBox="1"/>
          <p:nvPr/>
        </p:nvSpPr>
        <p:spPr>
          <a:xfrm>
            <a:off x="4379790" y="3253893"/>
            <a:ext cx="3457818" cy="772107"/>
          </a:xfrm>
          <a:prstGeom prst="rect">
            <a:avLst/>
          </a:prstGeom>
          <a:gradFill>
            <a:gsLst>
              <a:gs pos="0">
                <a:schemeClr val="accent4">
                  <a:lumMod val="60000"/>
                  <a:lumOff val="40000"/>
                  <a:alpha val="66000"/>
                </a:schemeClr>
              </a:gs>
              <a:gs pos="100000">
                <a:schemeClr val="accent4">
                  <a:alpha val="62000"/>
                </a:schemeClr>
              </a:gs>
            </a:gsLst>
            <a:lin ang="6600000" scaled="0"/>
          </a:gradFill>
          <a:ln>
            <a:solidFill>
              <a:schemeClr val="tx1">
                <a:lumMod val="95000"/>
                <a:lumOff val="5000"/>
              </a:schemeClr>
            </a:solidFill>
          </a:ln>
        </p:spPr>
        <p:style>
          <a:lnRef idx="0">
            <a:scrgbClr r="0" g="0" b="0"/>
          </a:lnRef>
          <a:fillRef idx="0">
            <a:scrgbClr r="0" g="0" b="0"/>
          </a:fillRef>
          <a:effectRef idx="0">
            <a:scrgbClr r="0" g="0" b="0"/>
          </a:effectRef>
          <a:fontRef idx="minor">
            <a:schemeClr val="lt1"/>
          </a:fontRef>
        </p:style>
        <p:txBody>
          <a:bodyPr wrap="square" tIns="72000" bIns="144000" rtlCol="0">
            <a:spAutoFit/>
          </a:bodyPr>
          <a:lstStyle/>
          <a:p>
            <a:pPr algn="ctr"/>
            <a:r>
              <a:rPr lang="de-DE" dirty="0">
                <a:solidFill>
                  <a:schemeClr val="tx1">
                    <a:lumMod val="95000"/>
                    <a:lumOff val="5000"/>
                  </a:schemeClr>
                </a:solidFill>
                <a:latin typeface="Spaced" pitchFamily="50" charset="0"/>
              </a:rPr>
              <a:t>Textaufgabe</a:t>
            </a:r>
          </a:p>
          <a:p>
            <a:pPr algn="ctr"/>
            <a:r>
              <a:rPr lang="de-DE" dirty="0">
                <a:solidFill>
                  <a:schemeClr val="tx1">
                    <a:lumMod val="95000"/>
                    <a:lumOff val="5000"/>
                  </a:schemeClr>
                </a:solidFill>
                <a:latin typeface="Spaced" pitchFamily="50" charset="0"/>
              </a:rPr>
              <a:t>Auszug aus Harry Potter</a:t>
            </a:r>
          </a:p>
        </p:txBody>
      </p:sp>
      <p:sp>
        <p:nvSpPr>
          <p:cNvPr id="4" name="Textfeld 3">
            <a:extLst>
              <a:ext uri="{FF2B5EF4-FFF2-40B4-BE49-F238E27FC236}">
                <a16:creationId xmlns:a16="http://schemas.microsoft.com/office/drawing/2014/main" id="{C37EACEE-446B-1BCE-A191-00E5411276B3}"/>
              </a:ext>
            </a:extLst>
          </p:cNvPr>
          <p:cNvSpPr txBox="1"/>
          <p:nvPr/>
        </p:nvSpPr>
        <p:spPr>
          <a:xfrm>
            <a:off x="745856" y="1692941"/>
            <a:ext cx="4932048" cy="2462213"/>
          </a:xfrm>
          <a:prstGeom prst="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just"/>
            <a:r>
              <a:rPr lang="de-DE" sz="1400" b="0" i="0" dirty="0">
                <a:solidFill>
                  <a:schemeClr val="bg1"/>
                </a:solidFill>
                <a:effectLst/>
                <a:latin typeface="Segoe UI" panose="020B0502040204020203" pitchFamily="34" charset="0"/>
                <a:cs typeface="Segoe UI" panose="020B0502040204020203" pitchFamily="34" charset="0"/>
              </a:rPr>
              <a:t>Der Herbstnebel lag wie ein Schleier über dem Schloss von </a:t>
            </a:r>
            <a:r>
              <a:rPr lang="de-DE" sz="1400" b="0" i="0" dirty="0" err="1">
                <a:solidFill>
                  <a:schemeClr val="bg1"/>
                </a:solidFill>
                <a:effectLst/>
                <a:latin typeface="Segoe UI" panose="020B0502040204020203" pitchFamily="34" charset="0"/>
                <a:cs typeface="Segoe UI" panose="020B0502040204020203" pitchFamily="34" charset="0"/>
              </a:rPr>
              <a:t>Hogwarts</a:t>
            </a:r>
            <a:r>
              <a:rPr lang="de-DE" sz="1400" b="0" i="0" dirty="0">
                <a:solidFill>
                  <a:schemeClr val="bg1"/>
                </a:solidFill>
                <a:effectLst/>
                <a:latin typeface="Segoe UI" panose="020B0502040204020203" pitchFamily="34" charset="0"/>
                <a:cs typeface="Segoe UI" panose="020B0502040204020203" pitchFamily="34" charset="0"/>
              </a:rPr>
              <a:t>, als Harry, Ron und Hermine durch die hohen Tore traten. Sie schlugen den Weg zum Gemeinschaftsraum der Gryffindors ein, wo sie von Professor </a:t>
            </a:r>
            <a:r>
              <a:rPr lang="de-DE" sz="1400" b="0" i="0" dirty="0" err="1">
                <a:solidFill>
                  <a:schemeClr val="bg1"/>
                </a:solidFill>
                <a:effectLst/>
                <a:latin typeface="Segoe UI" panose="020B0502040204020203" pitchFamily="34" charset="0"/>
                <a:cs typeface="Segoe UI" panose="020B0502040204020203" pitchFamily="34" charset="0"/>
              </a:rPr>
              <a:t>McGonagall</a:t>
            </a:r>
            <a:r>
              <a:rPr lang="de-DE" sz="1400" b="0" i="0" dirty="0">
                <a:solidFill>
                  <a:schemeClr val="bg1"/>
                </a:solidFill>
                <a:effectLst/>
                <a:latin typeface="Segoe UI" panose="020B0502040204020203" pitchFamily="34" charset="0"/>
                <a:cs typeface="Segoe UI" panose="020B0502040204020203" pitchFamily="34" charset="0"/>
              </a:rPr>
              <a:t> erwartet wurden. "Ihr seid spät dran", sagte sie in ihrem gewohnt scharfen Tonfall, "ich hoffe, ihr habt eine gute Entschuldigung." Die Freunde sahen sich unsicher an, aber bevor sie etwas sagen konnten, kam </a:t>
            </a:r>
            <a:r>
              <a:rPr lang="de-DE" sz="1400" b="0" i="0" dirty="0" err="1">
                <a:solidFill>
                  <a:schemeClr val="bg1"/>
                </a:solidFill>
                <a:effectLst/>
                <a:latin typeface="Segoe UI" panose="020B0502040204020203" pitchFamily="34" charset="0"/>
                <a:cs typeface="Segoe UI" panose="020B0502040204020203" pitchFamily="34" charset="0"/>
              </a:rPr>
              <a:t>Dumbledore</a:t>
            </a:r>
            <a:r>
              <a:rPr lang="de-DE" sz="1400" b="0" i="0" dirty="0">
                <a:solidFill>
                  <a:schemeClr val="bg1"/>
                </a:solidFill>
                <a:effectLst/>
                <a:latin typeface="Segoe UI" panose="020B0502040204020203" pitchFamily="34" charset="0"/>
                <a:cs typeface="Segoe UI" panose="020B0502040204020203" pitchFamily="34" charset="0"/>
              </a:rPr>
              <a:t> hinzu. "Lass sie gehen, Professor", sagte er mit einem Lächeln, "ich denke, sie haben heute Abend etwas Wichtiges zu besprechen."</a:t>
            </a:r>
            <a:endParaRPr lang="de-DE" sz="1400" dirty="0">
              <a:solidFill>
                <a:schemeClr val="bg1"/>
              </a:solidFill>
              <a:latin typeface="Segoe UI" panose="020B0502040204020203" pitchFamily="34" charset="0"/>
              <a:cs typeface="Segoe UI" panose="020B0502040204020203" pitchFamily="34" charset="0"/>
            </a:endParaRPr>
          </a:p>
        </p:txBody>
      </p:sp>
      <p:sp>
        <p:nvSpPr>
          <p:cNvPr id="7" name="Textfeld 6">
            <a:extLst>
              <a:ext uri="{FF2B5EF4-FFF2-40B4-BE49-F238E27FC236}">
                <a16:creationId xmlns:a16="http://schemas.microsoft.com/office/drawing/2014/main" id="{E55C6DD2-3A6D-1C9F-A742-00A079B84EB1}"/>
              </a:ext>
            </a:extLst>
          </p:cNvPr>
          <p:cNvSpPr txBox="1"/>
          <p:nvPr/>
        </p:nvSpPr>
        <p:spPr>
          <a:xfrm>
            <a:off x="6514096" y="1698338"/>
            <a:ext cx="4932048" cy="2155334"/>
          </a:xfrm>
          <a:prstGeom prst="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just">
              <a:lnSpc>
                <a:spcPct val="107000"/>
              </a:lnSpc>
              <a:spcAft>
                <a:spcPts val="800"/>
              </a:spcAft>
            </a:pPr>
            <a:r>
              <a:rPr lang="de-DE" sz="1400" dirty="0">
                <a:solidFill>
                  <a:schemeClr val="bg1"/>
                </a:solidFill>
                <a:effectLst/>
                <a:latin typeface="Segoe UI" panose="020B0502040204020203" pitchFamily="34" charset="0"/>
                <a:ea typeface="Calibri" panose="020F0502020204030204" pitchFamily="34" charset="0"/>
                <a:cs typeface="Times New Roman" panose="02020603050405020304" pitchFamily="18" charset="0"/>
              </a:rPr>
              <a:t>Am zweiten Weihnachtstag standen alle spät auf. Im Gemeinschaftsraum der Gryffindors war es so ruhig wie schon lange nicht mehr und viel </a:t>
            </a:r>
            <a:r>
              <a:rPr lang="de-DE" sz="1400" dirty="0" err="1">
                <a:solidFill>
                  <a:schemeClr val="bg1"/>
                </a:solidFill>
                <a:effectLst/>
                <a:latin typeface="Segoe UI" panose="020B0502040204020203" pitchFamily="34" charset="0"/>
                <a:ea typeface="Calibri" panose="020F0502020204030204" pitchFamily="34" charset="0"/>
                <a:cs typeface="Times New Roman" panose="02020603050405020304" pitchFamily="18" charset="0"/>
              </a:rPr>
              <a:t>Gegähne</a:t>
            </a:r>
            <a:r>
              <a:rPr lang="de-DE" sz="1400" dirty="0">
                <a:solidFill>
                  <a:schemeClr val="bg1"/>
                </a:solidFill>
                <a:effectLst/>
                <a:latin typeface="Segoe UI" panose="020B0502040204020203" pitchFamily="34" charset="0"/>
                <a:ea typeface="Calibri" panose="020F0502020204030204" pitchFamily="34" charset="0"/>
                <a:cs typeface="Times New Roman" panose="02020603050405020304" pitchFamily="18" charset="0"/>
              </a:rPr>
              <a:t> durchzog die lahmen Unterhaltungen. Hermine hatte nun wieder buschiges Haar; Harry gestand sie, dass sie vor dem Ball Riesenmengen </a:t>
            </a:r>
            <a:r>
              <a:rPr lang="de-DE" sz="1400" dirty="0" err="1">
                <a:solidFill>
                  <a:schemeClr val="bg1"/>
                </a:solidFill>
                <a:effectLst/>
                <a:latin typeface="Segoe UI" panose="020B0502040204020203" pitchFamily="34" charset="0"/>
                <a:ea typeface="Calibri" panose="020F0502020204030204" pitchFamily="34" charset="0"/>
                <a:cs typeface="Times New Roman" panose="02020603050405020304" pitchFamily="18" charset="0"/>
              </a:rPr>
              <a:t>Seidenglatts</a:t>
            </a:r>
            <a:r>
              <a:rPr lang="de-DE" sz="1400" dirty="0">
                <a:solidFill>
                  <a:schemeClr val="bg1"/>
                </a:solidFill>
                <a:effectLst/>
                <a:latin typeface="Segoe UI" panose="020B0502040204020203" pitchFamily="34" charset="0"/>
                <a:ea typeface="Calibri" panose="020F0502020204030204" pitchFamily="34" charset="0"/>
                <a:cs typeface="Times New Roman" panose="02020603050405020304" pitchFamily="18" charset="0"/>
              </a:rPr>
              <a:t> Haargel genommen hatte, „aber für jeden Tag wär mir das entschieden zu viel Aufwand“, sagte sie nüchtern und kraulte Krummbein hinter den Ohren.</a:t>
            </a:r>
            <a:endParaRPr lang="de-DE"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Grafik 4">
            <a:extLst>
              <a:ext uri="{FF2B5EF4-FFF2-40B4-BE49-F238E27FC236}">
                <a16:creationId xmlns:a16="http://schemas.microsoft.com/office/drawing/2014/main" id="{C680EA00-9AE2-16C1-8361-D077E7D0952F}"/>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1488907" y="1713407"/>
            <a:ext cx="3079050" cy="2155335"/>
          </a:xfrm>
          <a:prstGeom prst="rect">
            <a:avLst/>
          </a:prstGeom>
        </p:spPr>
      </p:pic>
      <p:pic>
        <p:nvPicPr>
          <p:cNvPr id="8" name="Grafik 7">
            <a:extLst>
              <a:ext uri="{FF2B5EF4-FFF2-40B4-BE49-F238E27FC236}">
                <a16:creationId xmlns:a16="http://schemas.microsoft.com/office/drawing/2014/main" id="{1D98DDDA-7E47-48F9-BBDF-AD2AC9CEB4D0}"/>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7341870" y="1434243"/>
            <a:ext cx="3386621" cy="2370635"/>
          </a:xfrm>
          <a:prstGeom prst="rect">
            <a:avLst/>
          </a:prstGeom>
        </p:spPr>
      </p:pic>
      <p:sp>
        <p:nvSpPr>
          <p:cNvPr id="10" name="Textfeld 9">
            <a:extLst>
              <a:ext uri="{FF2B5EF4-FFF2-40B4-BE49-F238E27FC236}">
                <a16:creationId xmlns:a16="http://schemas.microsoft.com/office/drawing/2014/main" id="{45CBEA61-5AA8-CE18-56D2-14F07FFA0122}"/>
              </a:ext>
            </a:extLst>
          </p:cNvPr>
          <p:cNvSpPr txBox="1"/>
          <p:nvPr/>
        </p:nvSpPr>
        <p:spPr>
          <a:xfrm>
            <a:off x="1076903" y="4141771"/>
            <a:ext cx="4089582" cy="923330"/>
          </a:xfrm>
          <a:prstGeom prst="rect">
            <a:avLst/>
          </a:prstGeom>
          <a:noFill/>
        </p:spPr>
        <p:txBody>
          <a:bodyPr wrap="none" rtlCol="0">
            <a:spAutoFit/>
          </a:bodyPr>
          <a:lstStyle/>
          <a:p>
            <a:pPr algn="ctr"/>
            <a:r>
              <a:rPr lang="de-DE" dirty="0" err="1">
                <a:solidFill>
                  <a:schemeClr val="bg1"/>
                </a:solidFill>
                <a:latin typeface="Spaced" pitchFamily="50" charset="0"/>
              </a:rPr>
              <a:t>ChatGPT</a:t>
            </a:r>
            <a:endParaRPr lang="de-DE" dirty="0">
              <a:solidFill>
                <a:schemeClr val="bg1"/>
              </a:solidFill>
              <a:latin typeface="Spaced" pitchFamily="50" charset="0"/>
            </a:endParaRPr>
          </a:p>
          <a:p>
            <a:pPr algn="ctr"/>
            <a:r>
              <a:rPr lang="de-DE" dirty="0">
                <a:solidFill>
                  <a:schemeClr val="bg1"/>
                </a:solidFill>
                <a:latin typeface="Spaced" pitchFamily="50" charset="0"/>
              </a:rPr>
              <a:t>„</a:t>
            </a:r>
            <a:r>
              <a:rPr lang="de-DE" b="0" i="0" dirty="0">
                <a:solidFill>
                  <a:schemeClr val="bg1"/>
                </a:solidFill>
                <a:effectLst/>
                <a:latin typeface="Spaced" pitchFamily="50" charset="0"/>
              </a:rPr>
              <a:t>Kannst du einen Absatz im Stile </a:t>
            </a:r>
          </a:p>
          <a:p>
            <a:pPr algn="ctr"/>
            <a:r>
              <a:rPr lang="de-DE" b="0" i="0" dirty="0">
                <a:solidFill>
                  <a:schemeClr val="bg1"/>
                </a:solidFill>
                <a:effectLst/>
                <a:latin typeface="Spaced" pitchFamily="50" charset="0"/>
              </a:rPr>
              <a:t>von Harry Potter schreiben?“</a:t>
            </a:r>
            <a:endParaRPr lang="de-DE" dirty="0">
              <a:solidFill>
                <a:schemeClr val="bg1"/>
              </a:solidFill>
              <a:latin typeface="Spaced" pitchFamily="50" charset="0"/>
            </a:endParaRPr>
          </a:p>
        </p:txBody>
      </p:sp>
      <p:sp>
        <p:nvSpPr>
          <p:cNvPr id="13" name="Textfeld 12">
            <a:extLst>
              <a:ext uri="{FF2B5EF4-FFF2-40B4-BE49-F238E27FC236}">
                <a16:creationId xmlns:a16="http://schemas.microsoft.com/office/drawing/2014/main" id="{E283014B-6AA5-3FBB-23DE-709F26530BD1}"/>
              </a:ext>
            </a:extLst>
          </p:cNvPr>
          <p:cNvSpPr txBox="1"/>
          <p:nvPr/>
        </p:nvSpPr>
        <p:spPr>
          <a:xfrm>
            <a:off x="6880827" y="4258156"/>
            <a:ext cx="4198585" cy="646331"/>
          </a:xfrm>
          <a:prstGeom prst="rect">
            <a:avLst/>
          </a:prstGeom>
          <a:noFill/>
        </p:spPr>
        <p:txBody>
          <a:bodyPr wrap="none" rtlCol="0">
            <a:spAutoFit/>
          </a:bodyPr>
          <a:lstStyle/>
          <a:p>
            <a:pPr algn="ctr"/>
            <a:r>
              <a:rPr lang="de-DE" dirty="0">
                <a:solidFill>
                  <a:schemeClr val="bg1"/>
                </a:solidFill>
                <a:latin typeface="Spaced" pitchFamily="50" charset="0"/>
              </a:rPr>
              <a:t>Joanne K. Rowling</a:t>
            </a:r>
          </a:p>
          <a:p>
            <a:pPr algn="ctr"/>
            <a:r>
              <a:rPr lang="de-DE" dirty="0">
                <a:solidFill>
                  <a:schemeClr val="bg1"/>
                </a:solidFill>
                <a:latin typeface="Spaced" pitchFamily="50" charset="0"/>
              </a:rPr>
              <a:t>Harry Potter und der Feuerkelch</a:t>
            </a:r>
          </a:p>
        </p:txBody>
      </p:sp>
    </p:spTree>
    <p:extLst>
      <p:ext uri="{BB962C8B-B14F-4D97-AF65-F5344CB8AC3E}">
        <p14:creationId xmlns:p14="http://schemas.microsoft.com/office/powerpoint/2010/main" val="2702125418"/>
      </p:ext>
    </p:extLst>
  </p:cSld>
  <p:clrMapOvr>
    <a:masterClrMapping/>
  </p:clrMapOvr>
  <mc:AlternateContent xmlns:mc="http://schemas.openxmlformats.org/markup-compatibility/2006" xmlns:p14="http://schemas.microsoft.com/office/powerpoint/2010/main">
    <mc:Choice Requires="p14">
      <p:transition spd="slow" p14:dur="4400" advClick="0">
        <p14:honeycomb/>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2" name="thema.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17"/>
                    </p:tgtEl>
                  </p:cond>
                </p:stCondLst>
                <p:endSync evt="end" delay="0">
                  <p:rtn val="all"/>
                </p:endSync>
                <p:childTnLst>
                  <p:par>
                    <p:cTn id="11" fill="hold">
                      <p:stCondLst>
                        <p:cond delay="0"/>
                      </p:stCondLst>
                      <p:childTnLst>
                        <p:par>
                          <p:cTn id="12" fill="hold">
                            <p:stCondLst>
                              <p:cond delay="0"/>
                            </p:stCondLst>
                            <p:childTnLst>
                              <p:par>
                                <p:cTn id="13" presetID="31"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ppt_w</p:attrName>
                                        </p:attrNameLst>
                                      </p:cBhvr>
                                      <p:tavLst>
                                        <p:tav tm="0">
                                          <p:val>
                                            <p:fltVal val="0"/>
                                          </p:val>
                                        </p:tav>
                                        <p:tav tm="100000">
                                          <p:val>
                                            <p:strVal val="#ppt_w"/>
                                          </p:val>
                                        </p:tav>
                                      </p:tavLst>
                                    </p:anim>
                                    <p:anim calcmode="lin" valueType="num">
                                      <p:cBhvr>
                                        <p:cTn id="16" dur="1000" fill="hold"/>
                                        <p:tgtEl>
                                          <p:spTgt spid="5"/>
                                        </p:tgtEl>
                                        <p:attrNameLst>
                                          <p:attrName>ppt_h</p:attrName>
                                        </p:attrNameLst>
                                      </p:cBhvr>
                                      <p:tavLst>
                                        <p:tav tm="0">
                                          <p:val>
                                            <p:fltVal val="0"/>
                                          </p:val>
                                        </p:tav>
                                        <p:tav tm="100000">
                                          <p:val>
                                            <p:strVal val="#ppt_h"/>
                                          </p:val>
                                        </p:tav>
                                      </p:tavLst>
                                    </p:anim>
                                    <p:anim calcmode="lin" valueType="num">
                                      <p:cBhvr>
                                        <p:cTn id="17" dur="1000" fill="hold"/>
                                        <p:tgtEl>
                                          <p:spTgt spid="5"/>
                                        </p:tgtEl>
                                        <p:attrNameLst>
                                          <p:attrName>style.rotation</p:attrName>
                                        </p:attrNameLst>
                                      </p:cBhvr>
                                      <p:tavLst>
                                        <p:tav tm="0">
                                          <p:val>
                                            <p:fltVal val="90"/>
                                          </p:val>
                                        </p:tav>
                                        <p:tav tm="100000">
                                          <p:val>
                                            <p:fltVal val="0"/>
                                          </p:val>
                                        </p:tav>
                                      </p:tavLst>
                                    </p:anim>
                                    <p:animEffect transition="in" filter="fade">
                                      <p:cBhvr>
                                        <p:cTn id="18" dur="1000"/>
                                        <p:tgtEl>
                                          <p:spTgt spid="5"/>
                                        </p:tgtEl>
                                      </p:cBhvr>
                                    </p:animEffect>
                                  </p:childTnLst>
                                  <p:subTnLst>
                                    <p:audio>
                                      <p:cMediaNode>
                                        <p:cTn display="0" masterRel="sameClick">
                                          <p:stCondLst>
                                            <p:cond evt="begin" delay="0">
                                              <p:tn val="13"/>
                                            </p:cond>
                                          </p:stCondLst>
                                          <p:endCondLst>
                                            <p:cond evt="onStopAudio" delay="0">
                                              <p:tgtEl>
                                                <p:sldTgt/>
                                              </p:tgtEl>
                                            </p:cond>
                                          </p:endCondLst>
                                        </p:cTn>
                                        <p:tgtEl>
                                          <p:sndTgt r:embed="rId3" name="surprise.wav"/>
                                        </p:tgtEl>
                                      </p:cMediaNode>
                                    </p:audio>
                                  </p:subTnLst>
                                </p:cTn>
                              </p:par>
                              <p:par>
                                <p:cTn id="19" presetID="31"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1000" fill="hold"/>
                                        <p:tgtEl>
                                          <p:spTgt spid="8"/>
                                        </p:tgtEl>
                                        <p:attrNameLst>
                                          <p:attrName>ppt_w</p:attrName>
                                        </p:attrNameLst>
                                      </p:cBhvr>
                                      <p:tavLst>
                                        <p:tav tm="0">
                                          <p:val>
                                            <p:fltVal val="0"/>
                                          </p:val>
                                        </p:tav>
                                        <p:tav tm="100000">
                                          <p:val>
                                            <p:strVal val="#ppt_w"/>
                                          </p:val>
                                        </p:tav>
                                      </p:tavLst>
                                    </p:anim>
                                    <p:anim calcmode="lin" valueType="num">
                                      <p:cBhvr>
                                        <p:cTn id="22" dur="1000" fill="hold"/>
                                        <p:tgtEl>
                                          <p:spTgt spid="8"/>
                                        </p:tgtEl>
                                        <p:attrNameLst>
                                          <p:attrName>ppt_h</p:attrName>
                                        </p:attrNameLst>
                                      </p:cBhvr>
                                      <p:tavLst>
                                        <p:tav tm="0">
                                          <p:val>
                                            <p:fltVal val="0"/>
                                          </p:val>
                                        </p:tav>
                                        <p:tav tm="100000">
                                          <p:val>
                                            <p:strVal val="#ppt_h"/>
                                          </p:val>
                                        </p:tav>
                                      </p:tavLst>
                                    </p:anim>
                                    <p:anim calcmode="lin" valueType="num">
                                      <p:cBhvr>
                                        <p:cTn id="23" dur="1000" fill="hold"/>
                                        <p:tgtEl>
                                          <p:spTgt spid="8"/>
                                        </p:tgtEl>
                                        <p:attrNameLst>
                                          <p:attrName>style.rotation</p:attrName>
                                        </p:attrNameLst>
                                      </p:cBhvr>
                                      <p:tavLst>
                                        <p:tav tm="0">
                                          <p:val>
                                            <p:fltVal val="90"/>
                                          </p:val>
                                        </p:tav>
                                        <p:tav tm="100000">
                                          <p:val>
                                            <p:fltVal val="0"/>
                                          </p:val>
                                        </p:tav>
                                      </p:tavLst>
                                    </p:anim>
                                    <p:animEffect transition="in" filter="fade">
                                      <p:cBhvr>
                                        <p:cTn id="24" dur="1000"/>
                                        <p:tgtEl>
                                          <p:spTgt spid="8"/>
                                        </p:tgtEl>
                                      </p:cBhvr>
                                    </p:animEffect>
                                  </p:childTnLst>
                                  <p:subTnLst>
                                    <p:audio>
                                      <p:cMediaNode>
                                        <p:cTn display="0" masterRel="sameClick">
                                          <p:stCondLst>
                                            <p:cond evt="begin" delay="0">
                                              <p:tn val="19"/>
                                            </p:cond>
                                          </p:stCondLst>
                                          <p:endCondLst>
                                            <p:cond evt="onStopAudio" delay="0">
                                              <p:tgtEl>
                                                <p:sldTgt/>
                                              </p:tgtEl>
                                            </p:cond>
                                          </p:endCondLst>
                                        </p:cTn>
                                        <p:tgtEl>
                                          <p:sndTgt r:embed="rId3" name="surprise.wav"/>
                                        </p:tgtEl>
                                      </p:cMediaNode>
                                    </p:audio>
                                  </p:subTnLst>
                                </p:cTn>
                              </p:par>
                            </p:childTnLst>
                          </p:cTn>
                        </p:par>
                        <p:par>
                          <p:cTn id="25" fill="hold">
                            <p:stCondLst>
                              <p:cond delay="1000"/>
                            </p:stCondLst>
                            <p:childTnLst>
                              <p:par>
                                <p:cTn id="26" presetID="1" presetClass="exit" presetSubtype="0" fill="hold" nodeType="afterEffect">
                                  <p:stCondLst>
                                    <p:cond delay="3000"/>
                                  </p:stCondLst>
                                  <p:childTnLst>
                                    <p:set>
                                      <p:cBhvr>
                                        <p:cTn id="27" dur="1" fill="hold">
                                          <p:stCondLst>
                                            <p:cond delay="9"/>
                                          </p:stCondLst>
                                        </p:cTn>
                                        <p:tgtEl>
                                          <p:spTgt spid="5"/>
                                        </p:tgtEl>
                                        <p:attrNameLst>
                                          <p:attrName>style.visibility</p:attrName>
                                        </p:attrNameLst>
                                      </p:cBhvr>
                                      <p:to>
                                        <p:strVal val="hidden"/>
                                      </p:to>
                                    </p:set>
                                  </p:childTnLst>
                                </p:cTn>
                              </p:par>
                            </p:childTnLst>
                          </p:cTn>
                        </p:par>
                        <p:par>
                          <p:cTn id="28" fill="hold">
                            <p:stCondLst>
                              <p:cond delay="4010"/>
                            </p:stCondLst>
                            <p:childTnLst>
                              <p:par>
                                <p:cTn id="29" presetID="1" presetClass="exit" presetSubtype="0" fill="hold" nodeType="afterEffect">
                                  <p:stCondLst>
                                    <p:cond delay="0"/>
                                  </p:stCondLst>
                                  <p:childTnLst>
                                    <p:set>
                                      <p:cBhvr>
                                        <p:cTn id="30" dur="1" fill="hold">
                                          <p:stCondLst>
                                            <p:cond delay="9"/>
                                          </p:stCondLst>
                                        </p:cTn>
                                        <p:tgtEl>
                                          <p:spTgt spid="8"/>
                                        </p:tgtEl>
                                        <p:attrNameLst>
                                          <p:attrName>style.visibility</p:attrName>
                                        </p:attrNameLst>
                                      </p:cBhvr>
                                      <p:to>
                                        <p:strVal val="hidden"/>
                                      </p:to>
                                    </p:set>
                                  </p:childTnLst>
                                </p:cTn>
                              </p:par>
                            </p:childTnLst>
                          </p:cTn>
                        </p:par>
                        <p:par>
                          <p:cTn id="31" fill="hold">
                            <p:stCondLst>
                              <p:cond delay="4020"/>
                            </p:stCondLst>
                            <p:childTnLst>
                              <p:par>
                                <p:cTn id="32" presetID="1" presetClass="entr" presetSubtype="0" fill="hold" grpId="0" nodeType="afterEffect">
                                  <p:stCondLst>
                                    <p:cond delay="0"/>
                                  </p:stCondLst>
                                  <p:childTnLst>
                                    <p:set>
                                      <p:cBhvr>
                                        <p:cTn id="33" dur="1" fill="hold">
                                          <p:stCondLst>
                                            <p:cond delay="0"/>
                                          </p:stCondLst>
                                        </p:cTn>
                                        <p:tgtEl>
                                          <p:spTgt spid="13"/>
                                        </p:tgtEl>
                                        <p:attrNameLst>
                                          <p:attrName>style.visibility</p:attrName>
                                        </p:attrNameLst>
                                      </p:cBhvr>
                                      <p:to>
                                        <p:strVal val="visible"/>
                                      </p:to>
                                    </p:set>
                                  </p:childTnLst>
                                </p:cTn>
                              </p:par>
                            </p:childTnLst>
                          </p:cTn>
                        </p:par>
                        <p:par>
                          <p:cTn id="34" fill="hold">
                            <p:stCondLst>
                              <p:cond delay="4020"/>
                            </p:stCondLst>
                            <p:childTnLst>
                              <p:par>
                                <p:cTn id="35" presetID="1" presetClass="entr" presetSubtype="0"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childTnLst>
              </p:cTn>
              <p:nextCondLst>
                <p:cond evt="onClick" delay="0">
                  <p:tgtEl>
                    <p:spTgt spid="17"/>
                  </p:tgtEl>
                </p:cond>
              </p:nextCondLst>
            </p:seq>
            <p:seq concurrent="1" nextAc="seek">
              <p:cTn id="39" restart="whenNotActive" fill="hold" evtFilter="cancelBubble" nodeType="interactiveSeq">
                <p:stCondLst>
                  <p:cond evt="onClick" delay="0">
                    <p:tgtEl>
                      <p:spTgt spid="2"/>
                    </p:tgtEl>
                  </p:cond>
                </p:stCondLst>
                <p:endSync evt="end" delay="0">
                  <p:rtn val="all"/>
                </p:endSync>
                <p:childTnLst>
                  <p:par>
                    <p:cTn id="40" fill="hold">
                      <p:stCondLst>
                        <p:cond delay="0"/>
                      </p:stCondLst>
                      <p:childTnLst>
                        <p:par>
                          <p:cTn id="41" fill="hold">
                            <p:stCondLst>
                              <p:cond delay="0"/>
                            </p:stCondLst>
                            <p:childTnLst>
                              <p:par>
                                <p:cTn id="42" presetID="42" presetClass="path" presetSubtype="0" accel="50000" decel="50000" fill="hold" grpId="0" nodeType="clickEffect">
                                  <p:stCondLst>
                                    <p:cond delay="0"/>
                                  </p:stCondLst>
                                  <p:childTnLst>
                                    <p:animMotion origin="layout" path="M -1.66667E-6 2.96296E-6 L -0.00104 -0.42778 " pathEditMode="relative" rAng="0" ptsTypes="AA">
                                      <p:cBhvr>
                                        <p:cTn id="43" dur="2000" fill="hold"/>
                                        <p:tgtEl>
                                          <p:spTgt spid="2"/>
                                        </p:tgtEl>
                                        <p:attrNameLst>
                                          <p:attrName>ppt_x</p:attrName>
                                          <p:attrName>ppt_y</p:attrName>
                                        </p:attrNameLst>
                                      </p:cBhvr>
                                      <p:rCtr x="-52" y="-21389"/>
                                    </p:animMotion>
                                  </p:childTnLst>
                                </p:cTn>
                              </p:par>
                            </p:childTnLst>
                          </p:cTn>
                        </p:par>
                        <p:par>
                          <p:cTn id="44" fill="hold">
                            <p:stCondLst>
                              <p:cond delay="2000"/>
                            </p:stCondLst>
                            <p:childTnLst>
                              <p:par>
                                <p:cTn id="45" presetID="2" presetClass="entr" presetSubtype="8" fill="hold" grpId="0" nodeType="afterEffect">
                                  <p:stCondLst>
                                    <p:cond delay="0"/>
                                  </p:stCondLst>
                                  <p:childTnLst>
                                    <p:set>
                                      <p:cBhvr>
                                        <p:cTn id="46" dur="1" fill="hold">
                                          <p:stCondLst>
                                            <p:cond delay="0"/>
                                          </p:stCondLst>
                                        </p:cTn>
                                        <p:tgtEl>
                                          <p:spTgt spid="9"/>
                                        </p:tgtEl>
                                        <p:attrNameLst>
                                          <p:attrName>style.visibility</p:attrName>
                                        </p:attrNameLst>
                                      </p:cBhvr>
                                      <p:to>
                                        <p:strVal val="visible"/>
                                      </p:to>
                                    </p:set>
                                    <p:anim calcmode="lin" valueType="num">
                                      <p:cBhvr additive="base">
                                        <p:cTn id="47" dur="500" fill="hold"/>
                                        <p:tgtEl>
                                          <p:spTgt spid="9"/>
                                        </p:tgtEl>
                                        <p:attrNameLst>
                                          <p:attrName>ppt_x</p:attrName>
                                        </p:attrNameLst>
                                      </p:cBhvr>
                                      <p:tavLst>
                                        <p:tav tm="0">
                                          <p:val>
                                            <p:strVal val="0-#ppt_w/2"/>
                                          </p:val>
                                        </p:tav>
                                        <p:tav tm="100000">
                                          <p:val>
                                            <p:strVal val="#ppt_x"/>
                                          </p:val>
                                        </p:tav>
                                      </p:tavLst>
                                    </p:anim>
                                    <p:anim calcmode="lin" valueType="num">
                                      <p:cBhvr additive="base">
                                        <p:cTn id="48" dur="500" fill="hold"/>
                                        <p:tgtEl>
                                          <p:spTgt spid="9"/>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5"/>
                                            </p:cond>
                                          </p:stCondLst>
                                          <p:endCondLst>
                                            <p:cond evt="onStopAudio" delay="0">
                                              <p:tgtEl>
                                                <p:sldTgt/>
                                              </p:tgtEl>
                                            </p:cond>
                                          </p:endCondLst>
                                        </p:cTn>
                                        <p:tgtEl>
                                          <p:sndTgt r:embed="rId4" name="harrypotter.wav"/>
                                        </p:tgtEl>
                                      </p:cMediaNode>
                                    </p:audio>
                                  </p:subTnLst>
                                </p:cTn>
                              </p:par>
                              <p:par>
                                <p:cTn id="49" presetID="10" presetClass="entr" presetSubtype="0" fill="hold" grpId="0" nodeType="withEffect">
                                  <p:stCondLst>
                                    <p:cond delay="0"/>
                                  </p:stCondLst>
                                  <p:childTnLst>
                                    <p:set>
                                      <p:cBhvr>
                                        <p:cTn id="50" dur="1" fill="hold">
                                          <p:stCondLst>
                                            <p:cond delay="0"/>
                                          </p:stCondLst>
                                        </p:cTn>
                                        <p:tgtEl>
                                          <p:spTgt spid="4"/>
                                        </p:tgtEl>
                                        <p:attrNameLst>
                                          <p:attrName>style.visibility</p:attrName>
                                        </p:attrNameLst>
                                      </p:cBhvr>
                                      <p:to>
                                        <p:strVal val="visible"/>
                                      </p:to>
                                    </p:set>
                                    <p:animEffect transition="in" filter="fade">
                                      <p:cBhvr>
                                        <p:cTn id="51" dur="500"/>
                                        <p:tgtEl>
                                          <p:spTgt spid="4"/>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7"/>
                                        </p:tgtEl>
                                        <p:attrNameLst>
                                          <p:attrName>style.visibility</p:attrName>
                                        </p:attrNameLst>
                                      </p:cBhvr>
                                      <p:to>
                                        <p:strVal val="visible"/>
                                      </p:to>
                                    </p:set>
                                    <p:animEffect transition="in" filter="fade">
                                      <p:cBhvr>
                                        <p:cTn id="54" dur="500"/>
                                        <p:tgtEl>
                                          <p:spTgt spid="7"/>
                                        </p:tgtEl>
                                      </p:cBhvr>
                                    </p:animEffect>
                                  </p:childTnLst>
                                </p:cTn>
                              </p:par>
                            </p:childTnLst>
                          </p:cTn>
                        </p:par>
                        <p:par>
                          <p:cTn id="55" fill="hold">
                            <p:stCondLst>
                              <p:cond delay="2500"/>
                            </p:stCondLst>
                            <p:childTnLst>
                              <p:par>
                                <p:cTn id="56" presetID="2" presetClass="exit" presetSubtype="8" fill="hold" grpId="0" nodeType="afterEffect">
                                  <p:stCondLst>
                                    <p:cond delay="0"/>
                                  </p:stCondLst>
                                  <p:childTnLst>
                                    <p:anim calcmode="lin" valueType="num">
                                      <p:cBhvr additive="base">
                                        <p:cTn id="57" dur="59000"/>
                                        <p:tgtEl>
                                          <p:spTgt spid="6"/>
                                        </p:tgtEl>
                                        <p:attrNameLst>
                                          <p:attrName>ppt_x</p:attrName>
                                        </p:attrNameLst>
                                      </p:cBhvr>
                                      <p:tavLst>
                                        <p:tav tm="0">
                                          <p:val>
                                            <p:strVal val="ppt_x"/>
                                          </p:val>
                                        </p:tav>
                                        <p:tav tm="100000">
                                          <p:val>
                                            <p:strVal val="0-ppt_w/2"/>
                                          </p:val>
                                        </p:tav>
                                      </p:tavLst>
                                    </p:anim>
                                    <p:anim calcmode="lin" valueType="num">
                                      <p:cBhvr additive="base">
                                        <p:cTn id="58" dur="59000"/>
                                        <p:tgtEl>
                                          <p:spTgt spid="6"/>
                                        </p:tgtEl>
                                        <p:attrNameLst>
                                          <p:attrName>ppt_y</p:attrName>
                                        </p:attrNameLst>
                                      </p:cBhvr>
                                      <p:tavLst>
                                        <p:tav tm="0">
                                          <p:val>
                                            <p:strVal val="ppt_y"/>
                                          </p:val>
                                        </p:tav>
                                        <p:tav tm="100000">
                                          <p:val>
                                            <p:strVal val="ppt_y"/>
                                          </p:val>
                                        </p:tav>
                                      </p:tavLst>
                                    </p:anim>
                                    <p:set>
                                      <p:cBhvr>
                                        <p:cTn id="59" dur="1" fill="hold">
                                          <p:stCondLst>
                                            <p:cond delay="58999"/>
                                          </p:stCondLst>
                                        </p:cTn>
                                        <p:tgtEl>
                                          <p:spTgt spid="6"/>
                                        </p:tgtEl>
                                        <p:attrNameLst>
                                          <p:attrName>style.visibility</p:attrName>
                                        </p:attrNameLst>
                                      </p:cBhvr>
                                      <p:to>
                                        <p:strVal val="hidden"/>
                                      </p:to>
                                    </p:set>
                                  </p:childTnLst>
                                </p:cTn>
                              </p:par>
                            </p:childTnLst>
                          </p:cTn>
                        </p:par>
                        <p:par>
                          <p:cTn id="60" fill="hold">
                            <p:stCondLst>
                              <p:cond delay="61500"/>
                            </p:stCondLst>
                            <p:childTnLst>
                              <p:par>
                                <p:cTn id="61" presetID="1" presetClass="entr" presetSubtype="0" fill="hold" grpId="0" nodeType="afterEffect">
                                  <p:stCondLst>
                                    <p:cond delay="0"/>
                                  </p:stCondLst>
                                  <p:childTnLst>
                                    <p:set>
                                      <p:cBhvr>
                                        <p:cTn id="62" dur="1" fill="hold">
                                          <p:stCondLst>
                                            <p:cond delay="0"/>
                                          </p:stCondLst>
                                        </p:cTn>
                                        <p:tgtEl>
                                          <p:spTgt spid="17"/>
                                        </p:tgtEl>
                                        <p:attrNameLst>
                                          <p:attrName>style.visibility</p:attrName>
                                        </p:attrNameLst>
                                      </p:cBhvr>
                                      <p:to>
                                        <p:strVal val="visible"/>
                                      </p:to>
                                    </p:set>
                                  </p:childTnLst>
                                </p:cTn>
                              </p:par>
                            </p:childTnLst>
                          </p:cTn>
                        </p:par>
                      </p:childTnLst>
                    </p:cTn>
                  </p:par>
                </p:childTnLst>
              </p:cTn>
              <p:nextCondLst>
                <p:cond evt="onClick" delay="0">
                  <p:tgtEl>
                    <p:spTgt spid="2"/>
                  </p:tgtEl>
                </p:cond>
              </p:nextCondLst>
            </p:seq>
          </p:childTnLst>
        </p:cTn>
      </p:par>
    </p:tnLst>
    <p:bldLst>
      <p:bldP spid="9" grpId="0"/>
      <p:bldP spid="17" grpId="0" animBg="1"/>
      <p:bldP spid="6" grpId="0" animBg="1"/>
      <p:bldP spid="2" grpId="0" animBg="1"/>
      <p:bldP spid="2" grpId="1" animBg="1"/>
      <p:bldP spid="4" grpId="0" animBg="1"/>
      <p:bldP spid="7" grpId="0" animBg="1"/>
      <p:bldP spid="10"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39000" b="-39000"/>
          </a:stretch>
        </a:blipFill>
        <a:effectLst/>
      </p:bgPr>
    </p:bg>
    <p:spTree>
      <p:nvGrpSpPr>
        <p:cNvPr id="1" name=""/>
        <p:cNvGrpSpPr/>
        <p:nvPr/>
      </p:nvGrpSpPr>
      <p:grpSpPr>
        <a:xfrm>
          <a:off x="0" y="0"/>
          <a:ext cx="0" cy="0"/>
          <a:chOff x="0" y="0"/>
          <a:chExt cx="0" cy="0"/>
        </a:xfrm>
      </p:grpSpPr>
      <p:sp>
        <p:nvSpPr>
          <p:cNvPr id="9" name="Textfeld 8">
            <a:extLst>
              <a:ext uri="{FF2B5EF4-FFF2-40B4-BE49-F238E27FC236}">
                <a16:creationId xmlns:a16="http://schemas.microsoft.com/office/drawing/2014/main" id="{50A2660D-94E1-DC3F-6DF0-52FBD39F01F7}"/>
              </a:ext>
            </a:extLst>
          </p:cNvPr>
          <p:cNvSpPr txBox="1"/>
          <p:nvPr/>
        </p:nvSpPr>
        <p:spPr>
          <a:xfrm>
            <a:off x="124325" y="488843"/>
            <a:ext cx="3386620" cy="1200329"/>
          </a:xfrm>
          <a:prstGeom prst="rect">
            <a:avLst/>
          </a:prstGeom>
          <a:noFill/>
        </p:spPr>
        <p:txBody>
          <a:bodyPr wrap="square" rtlCol="0">
            <a:spAutoFit/>
          </a:bodyPr>
          <a:lstStyle/>
          <a:p>
            <a:r>
              <a:rPr lang="de-DE" sz="2400" dirty="0">
                <a:latin typeface="Spaced" pitchFamily="50" charset="0"/>
              </a:rPr>
              <a:t>Stammt dieses Bild von einer AI oder nicht?</a:t>
            </a:r>
          </a:p>
        </p:txBody>
      </p:sp>
      <p:pic>
        <p:nvPicPr>
          <p:cNvPr id="11" name="Grafik 10">
            <a:extLst>
              <a:ext uri="{FF2B5EF4-FFF2-40B4-BE49-F238E27FC236}">
                <a16:creationId xmlns:a16="http://schemas.microsoft.com/office/drawing/2014/main" id="{7EF1D66B-B65E-5C17-5178-D51EE4D876CB}"/>
              </a:ext>
            </a:extLst>
          </p:cNvPr>
          <p:cNvPicPr>
            <a:picLocks noChangeAspect="1"/>
          </p:cNvPicPr>
          <p:nvPr/>
        </p:nvPicPr>
        <p:blipFill>
          <a:blip r:embed="rId6">
            <a:extLst>
              <a:ext uri="{28A0092B-C50C-407E-A947-70E740481C1C}">
                <a14:useLocalDpi xmlns:a14="http://schemas.microsoft.com/office/drawing/2010/main" val="0"/>
              </a:ext>
            </a:extLst>
          </a:blip>
          <a:srcRect l="20596" r="20596"/>
          <a:stretch/>
        </p:blipFill>
        <p:spPr>
          <a:xfrm>
            <a:off x="3732421" y="1295579"/>
            <a:ext cx="4498556" cy="430283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7" name="Textfeld 16">
            <a:extLst>
              <a:ext uri="{FF2B5EF4-FFF2-40B4-BE49-F238E27FC236}">
                <a16:creationId xmlns:a16="http://schemas.microsoft.com/office/drawing/2014/main" id="{55A1B3B8-5EE5-1E55-06C0-7B79FBEF252E}"/>
              </a:ext>
            </a:extLst>
          </p:cNvPr>
          <p:cNvSpPr txBox="1"/>
          <p:nvPr/>
        </p:nvSpPr>
        <p:spPr>
          <a:xfrm>
            <a:off x="4587874" y="6104203"/>
            <a:ext cx="2787651" cy="422405"/>
          </a:xfrm>
          <a:prstGeom prst="rect">
            <a:avLst/>
          </a:prstGeom>
          <a:gradFill>
            <a:gsLst>
              <a:gs pos="0">
                <a:schemeClr val="accent6"/>
              </a:gs>
              <a:gs pos="53000">
                <a:schemeClr val="accent6">
                  <a:lumMod val="40000"/>
                  <a:lumOff val="60000"/>
                </a:schemeClr>
              </a:gs>
              <a:gs pos="100000">
                <a:schemeClr val="accent6"/>
              </a:gs>
            </a:gsLst>
            <a:lin ang="11400000" scaled="0"/>
          </a:gradFill>
          <a:ln w="88900">
            <a:solidFill>
              <a:schemeClr val="accent6"/>
            </a:solidFill>
          </a:ln>
        </p:spPr>
        <p:txBody>
          <a:bodyPr wrap="square" tIns="36000" bIns="108000" rtlCol="0">
            <a:spAutoFit/>
          </a:bodyPr>
          <a:lstStyle/>
          <a:p>
            <a:pPr algn="ctr"/>
            <a:r>
              <a:rPr lang="de-DE" dirty="0">
                <a:latin typeface="Spaced" pitchFamily="50" charset="0"/>
              </a:rPr>
              <a:t>AUFLÖSUNG</a:t>
            </a:r>
          </a:p>
        </p:txBody>
      </p:sp>
      <p:sp>
        <p:nvSpPr>
          <p:cNvPr id="6" name="Rechteck 5">
            <a:extLst>
              <a:ext uri="{FF2B5EF4-FFF2-40B4-BE49-F238E27FC236}">
                <a16:creationId xmlns:a16="http://schemas.microsoft.com/office/drawing/2014/main" id="{A202BE47-238D-C206-CE8A-152C733FA2AA}"/>
              </a:ext>
            </a:extLst>
          </p:cNvPr>
          <p:cNvSpPr/>
          <p:nvPr/>
        </p:nvSpPr>
        <p:spPr>
          <a:xfrm>
            <a:off x="12699" y="6675703"/>
            <a:ext cx="12192000" cy="197091"/>
          </a:xfrm>
          <a:prstGeom prst="rect">
            <a:avLst/>
          </a:prstGeom>
          <a:gradFill>
            <a:gsLst>
              <a:gs pos="0">
                <a:schemeClr val="accent6"/>
              </a:gs>
              <a:gs pos="53000">
                <a:schemeClr val="accent6">
                  <a:lumMod val="40000"/>
                  <a:lumOff val="60000"/>
                </a:schemeClr>
              </a:gs>
              <a:gs pos="100000">
                <a:schemeClr val="accent6"/>
              </a:gs>
            </a:gsLst>
            <a:lin ang="11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4" name="Grafik 13">
            <a:extLst>
              <a:ext uri="{FF2B5EF4-FFF2-40B4-BE49-F238E27FC236}">
                <a16:creationId xmlns:a16="http://schemas.microsoft.com/office/drawing/2014/main" id="{78EBF6F9-DFC1-AD2F-E6AF-C1124E44FD3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20609" y="-225029"/>
            <a:ext cx="1747066" cy="1222946"/>
          </a:xfrm>
          <a:prstGeom prst="rect">
            <a:avLst/>
          </a:prstGeom>
        </p:spPr>
      </p:pic>
      <p:pic>
        <p:nvPicPr>
          <p:cNvPr id="15" name="Grafik 14">
            <a:hlinkClick r:id="" action="ppaction://hlinkshowjump?jump=nextslide"/>
            <a:extLst>
              <a:ext uri="{FF2B5EF4-FFF2-40B4-BE49-F238E27FC236}">
                <a16:creationId xmlns:a16="http://schemas.microsoft.com/office/drawing/2014/main" id="{1B7A1653-5D9A-2B5E-3F8D-C01CD6773256}"/>
              </a:ext>
            </a:extLst>
          </p:cNvPr>
          <p:cNvPicPr>
            <a:picLocks noChangeAspect="1"/>
          </p:cNvPicPr>
          <p:nvPr/>
        </p:nvPicPr>
        <p:blipFill>
          <a:blip r:embed="rId8">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1313897" y="5993584"/>
            <a:ext cx="643642" cy="643642"/>
          </a:xfrm>
          <a:prstGeom prst="rect">
            <a:avLst/>
          </a:prstGeom>
        </p:spPr>
      </p:pic>
      <p:sp>
        <p:nvSpPr>
          <p:cNvPr id="18" name="Textfeld 17">
            <a:extLst>
              <a:ext uri="{FF2B5EF4-FFF2-40B4-BE49-F238E27FC236}">
                <a16:creationId xmlns:a16="http://schemas.microsoft.com/office/drawing/2014/main" id="{F2500195-A9AF-04EF-3EDD-255181A830ED}"/>
              </a:ext>
            </a:extLst>
          </p:cNvPr>
          <p:cNvSpPr txBox="1"/>
          <p:nvPr/>
        </p:nvSpPr>
        <p:spPr>
          <a:xfrm>
            <a:off x="9323753" y="2051508"/>
            <a:ext cx="2880946" cy="2400657"/>
          </a:xfrm>
          <a:prstGeom prst="rect">
            <a:avLst/>
          </a:prstGeom>
          <a:gradFill>
            <a:gsLst>
              <a:gs pos="0">
                <a:schemeClr val="dk1">
                  <a:lumMod val="110000"/>
                  <a:satMod val="105000"/>
                  <a:tint val="67000"/>
                  <a:alpha val="52000"/>
                </a:schemeClr>
              </a:gs>
              <a:gs pos="50000">
                <a:schemeClr val="dk1">
                  <a:lumMod val="105000"/>
                  <a:satMod val="103000"/>
                  <a:tint val="73000"/>
                  <a:alpha val="52000"/>
                </a:schemeClr>
              </a:gs>
              <a:gs pos="100000">
                <a:schemeClr val="dk1">
                  <a:lumMod val="105000"/>
                  <a:satMod val="109000"/>
                  <a:tint val="81000"/>
                  <a:alpha val="56000"/>
                </a:schemeClr>
              </a:gs>
            </a:gsLst>
          </a:gradFill>
        </p:spPr>
        <p:style>
          <a:lnRef idx="1">
            <a:schemeClr val="dk1"/>
          </a:lnRef>
          <a:fillRef idx="2">
            <a:schemeClr val="dk1"/>
          </a:fillRef>
          <a:effectRef idx="1">
            <a:schemeClr val="dk1"/>
          </a:effectRef>
          <a:fontRef idx="minor">
            <a:schemeClr val="dk1"/>
          </a:fontRef>
        </p:style>
        <p:txBody>
          <a:bodyPr wrap="square" rtlCol="0">
            <a:spAutoFit/>
          </a:bodyPr>
          <a:lstStyle/>
          <a:p>
            <a:r>
              <a:rPr lang="en-US" dirty="0">
                <a:latin typeface="Spaced" pitchFamily="50" charset="0"/>
              </a:rPr>
              <a:t>Quelle</a:t>
            </a:r>
          </a:p>
          <a:p>
            <a:endParaRPr lang="en-US" dirty="0">
              <a:latin typeface="Spaced" pitchFamily="50" charset="0"/>
            </a:endParaRPr>
          </a:p>
          <a:p>
            <a:r>
              <a:rPr lang="en-US" dirty="0">
                <a:latin typeface="Spaced" pitchFamily="50" charset="0"/>
              </a:rPr>
              <a:t>Stern.de: </a:t>
            </a:r>
            <a:r>
              <a:rPr lang="de-DE" dirty="0">
                <a:latin typeface="Spaced" pitchFamily="50" charset="0"/>
              </a:rPr>
              <a:t>Hurrikan Fiona richtet schwere Schäden in der Dominikanischen Republik an</a:t>
            </a:r>
            <a:endParaRPr lang="en-US" dirty="0">
              <a:latin typeface="Spaced" pitchFamily="50" charset="0"/>
            </a:endParaRPr>
          </a:p>
          <a:p>
            <a:endParaRPr lang="en-US" sz="1200" dirty="0">
              <a:latin typeface="Spaced" pitchFamily="50" charset="0"/>
            </a:endParaRPr>
          </a:p>
          <a:p>
            <a:pPr algn="r"/>
            <a:r>
              <a:rPr lang="en-US" sz="1200" dirty="0">
                <a:latin typeface="Spaced" pitchFamily="50" charset="0"/>
              </a:rPr>
              <a:t>© Alejandro </a:t>
            </a:r>
            <a:r>
              <a:rPr lang="en-US" sz="1200" dirty="0" err="1">
                <a:latin typeface="Spaced" pitchFamily="50" charset="0"/>
              </a:rPr>
              <a:t>Granadillo</a:t>
            </a:r>
            <a:r>
              <a:rPr lang="en-US" sz="1200" dirty="0">
                <a:latin typeface="Spaced" pitchFamily="50" charset="0"/>
              </a:rPr>
              <a:t> / AP / DPA</a:t>
            </a:r>
            <a:endParaRPr lang="de-DE" sz="1200" dirty="0">
              <a:latin typeface="Spaced" pitchFamily="50" charset="0"/>
            </a:endParaRPr>
          </a:p>
        </p:txBody>
      </p:sp>
      <p:sp>
        <p:nvSpPr>
          <p:cNvPr id="2" name="Textfeld 1">
            <a:extLst>
              <a:ext uri="{FF2B5EF4-FFF2-40B4-BE49-F238E27FC236}">
                <a16:creationId xmlns:a16="http://schemas.microsoft.com/office/drawing/2014/main" id="{8EFCD8F6-3023-236E-D86B-EB28B73AF06D}"/>
              </a:ext>
            </a:extLst>
          </p:cNvPr>
          <p:cNvSpPr txBox="1"/>
          <p:nvPr/>
        </p:nvSpPr>
        <p:spPr>
          <a:xfrm>
            <a:off x="4379790" y="3253893"/>
            <a:ext cx="3457818" cy="772107"/>
          </a:xfrm>
          <a:prstGeom prst="rect">
            <a:avLst/>
          </a:prstGeom>
          <a:gradFill>
            <a:gsLst>
              <a:gs pos="0">
                <a:schemeClr val="accent4">
                  <a:lumMod val="60000"/>
                  <a:lumOff val="40000"/>
                  <a:alpha val="66000"/>
                </a:schemeClr>
              </a:gs>
              <a:gs pos="100000">
                <a:schemeClr val="accent4">
                  <a:alpha val="62000"/>
                </a:schemeClr>
              </a:gs>
            </a:gsLst>
            <a:lin ang="6600000" scaled="0"/>
          </a:gradFill>
          <a:ln>
            <a:solidFill>
              <a:schemeClr val="tx1">
                <a:lumMod val="95000"/>
                <a:lumOff val="5000"/>
              </a:schemeClr>
            </a:solidFill>
          </a:ln>
        </p:spPr>
        <p:style>
          <a:lnRef idx="0">
            <a:scrgbClr r="0" g="0" b="0"/>
          </a:lnRef>
          <a:fillRef idx="0">
            <a:scrgbClr r="0" g="0" b="0"/>
          </a:fillRef>
          <a:effectRef idx="0">
            <a:scrgbClr r="0" g="0" b="0"/>
          </a:effectRef>
          <a:fontRef idx="minor">
            <a:schemeClr val="lt1"/>
          </a:fontRef>
        </p:style>
        <p:txBody>
          <a:bodyPr wrap="square" tIns="72000" bIns="144000" rtlCol="0">
            <a:spAutoFit/>
          </a:bodyPr>
          <a:lstStyle/>
          <a:p>
            <a:pPr algn="ctr"/>
            <a:r>
              <a:rPr lang="de-DE" dirty="0">
                <a:solidFill>
                  <a:schemeClr val="tx1">
                    <a:lumMod val="95000"/>
                    <a:lumOff val="5000"/>
                  </a:schemeClr>
                </a:solidFill>
                <a:latin typeface="Spaced" pitchFamily="50" charset="0"/>
              </a:rPr>
              <a:t>Agentur-Foto einer Überschwemmung</a:t>
            </a:r>
          </a:p>
        </p:txBody>
      </p:sp>
      <p:pic>
        <p:nvPicPr>
          <p:cNvPr id="3" name="Grafik 2">
            <a:extLst>
              <a:ext uri="{FF2B5EF4-FFF2-40B4-BE49-F238E27FC236}">
                <a16:creationId xmlns:a16="http://schemas.microsoft.com/office/drawing/2014/main" id="{FC969956-5B7C-FB9C-7BB2-70B4BBB3987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962400" y="-3400934"/>
            <a:ext cx="20116800" cy="14081760"/>
          </a:xfrm>
          <a:prstGeom prst="rect">
            <a:avLst/>
          </a:prstGeom>
        </p:spPr>
      </p:pic>
      <p:pic>
        <p:nvPicPr>
          <p:cNvPr id="5" name="Grafik 4">
            <a:extLst>
              <a:ext uri="{FF2B5EF4-FFF2-40B4-BE49-F238E27FC236}">
                <a16:creationId xmlns:a16="http://schemas.microsoft.com/office/drawing/2014/main" id="{C680EA00-9AE2-16C1-8361-D077E7D0952F}"/>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1893503" y="331392"/>
            <a:ext cx="9144019" cy="6400813"/>
          </a:xfrm>
          <a:prstGeom prst="rect">
            <a:avLst/>
          </a:prstGeom>
        </p:spPr>
      </p:pic>
    </p:spTree>
    <p:extLst>
      <p:ext uri="{BB962C8B-B14F-4D97-AF65-F5344CB8AC3E}">
        <p14:creationId xmlns:p14="http://schemas.microsoft.com/office/powerpoint/2010/main" val="4052636418"/>
      </p:ext>
    </p:extLst>
  </p:cSld>
  <p:clrMapOvr>
    <a:masterClrMapping/>
  </p:clrMapOvr>
  <mc:AlternateContent xmlns:mc="http://schemas.openxmlformats.org/markup-compatibility/2006" xmlns:p14="http://schemas.microsoft.com/office/powerpoint/2010/main">
    <mc:Choice Requires="p14">
      <p:transition spd="slow" p14:dur="1600" advClick="0">
        <p14:gallery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2" name="thema.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17"/>
                    </p:tgtEl>
                  </p:cond>
                </p:stCondLst>
                <p:endSync evt="end" delay="0">
                  <p:rtn val="all"/>
                </p:endSync>
                <p:childTnLst>
                  <p:par>
                    <p:cTn id="11" fill="hold">
                      <p:stCondLst>
                        <p:cond delay="0"/>
                      </p:stCondLst>
                      <p:childTnLst>
                        <p:par>
                          <p:cTn id="12" fill="hold">
                            <p:stCondLst>
                              <p:cond delay="0"/>
                            </p:stCondLst>
                            <p:childTnLst>
                              <p:par>
                                <p:cTn id="13" presetID="31"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ppt_w</p:attrName>
                                        </p:attrNameLst>
                                      </p:cBhvr>
                                      <p:tavLst>
                                        <p:tav tm="0">
                                          <p:val>
                                            <p:fltVal val="0"/>
                                          </p:val>
                                        </p:tav>
                                        <p:tav tm="100000">
                                          <p:val>
                                            <p:strVal val="#ppt_w"/>
                                          </p:val>
                                        </p:tav>
                                      </p:tavLst>
                                    </p:anim>
                                    <p:anim calcmode="lin" valueType="num">
                                      <p:cBhvr>
                                        <p:cTn id="16" dur="1000" fill="hold"/>
                                        <p:tgtEl>
                                          <p:spTgt spid="5"/>
                                        </p:tgtEl>
                                        <p:attrNameLst>
                                          <p:attrName>ppt_h</p:attrName>
                                        </p:attrNameLst>
                                      </p:cBhvr>
                                      <p:tavLst>
                                        <p:tav tm="0">
                                          <p:val>
                                            <p:fltVal val="0"/>
                                          </p:val>
                                        </p:tav>
                                        <p:tav tm="100000">
                                          <p:val>
                                            <p:strVal val="#ppt_h"/>
                                          </p:val>
                                        </p:tav>
                                      </p:tavLst>
                                    </p:anim>
                                    <p:anim calcmode="lin" valueType="num">
                                      <p:cBhvr>
                                        <p:cTn id="17" dur="1000" fill="hold"/>
                                        <p:tgtEl>
                                          <p:spTgt spid="5"/>
                                        </p:tgtEl>
                                        <p:attrNameLst>
                                          <p:attrName>style.rotation</p:attrName>
                                        </p:attrNameLst>
                                      </p:cBhvr>
                                      <p:tavLst>
                                        <p:tav tm="0">
                                          <p:val>
                                            <p:fltVal val="90"/>
                                          </p:val>
                                        </p:tav>
                                        <p:tav tm="100000">
                                          <p:val>
                                            <p:fltVal val="0"/>
                                          </p:val>
                                        </p:tav>
                                      </p:tavLst>
                                    </p:anim>
                                    <p:animEffect transition="in" filter="fade">
                                      <p:cBhvr>
                                        <p:cTn id="18" dur="1000"/>
                                        <p:tgtEl>
                                          <p:spTgt spid="5"/>
                                        </p:tgtEl>
                                      </p:cBhvr>
                                    </p:animEffect>
                                  </p:childTnLst>
                                  <p:subTnLst>
                                    <p:audio>
                                      <p:cMediaNode>
                                        <p:cTn display="0" masterRel="sameClick">
                                          <p:stCondLst>
                                            <p:cond evt="begin" delay="0">
                                              <p:tn val="13"/>
                                            </p:cond>
                                          </p:stCondLst>
                                          <p:endCondLst>
                                            <p:cond evt="onStopAudio" delay="0">
                                              <p:tgtEl>
                                                <p:sldTgt/>
                                              </p:tgtEl>
                                            </p:cond>
                                          </p:endCondLst>
                                        </p:cTn>
                                        <p:tgtEl>
                                          <p:sndTgt r:embed="rId3" name="surprise.wav"/>
                                        </p:tgtEl>
                                      </p:cMediaNode>
                                    </p:audio>
                                  </p:subTnLst>
                                </p:cTn>
                              </p:par>
                              <p:par>
                                <p:cTn id="19" presetID="1"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par>
                                <p:cTn id="21" presetID="8" presetClass="emph" presetSubtype="0" repeatCount="indefinite" fill="hold" nodeType="withEffect">
                                  <p:stCondLst>
                                    <p:cond delay="0"/>
                                  </p:stCondLst>
                                  <p:childTnLst>
                                    <p:animRot by="5400000">
                                      <p:cBhvr>
                                        <p:cTn id="22" dur="4000" fill="hold"/>
                                        <p:tgtEl>
                                          <p:spTgt spid="3"/>
                                        </p:tgtEl>
                                        <p:attrNameLst>
                                          <p:attrName>r</p:attrName>
                                        </p:attrNameLst>
                                      </p:cBhvr>
                                    </p:animRot>
                                  </p:childTnLst>
                                  <p:subTnLst>
                                    <p:set>
                                      <p:cBhvr override="childStyle">
                                        <p:cTn dur="1" fill="hold" display="0" masterRel="sameClick" afterEffect="1">
                                          <p:stCondLst>
                                            <p:cond evt="end" delay="0">
                                              <p:tn val="21"/>
                                            </p:cond>
                                          </p:stCondLst>
                                        </p:cTn>
                                        <p:tgtEl>
                                          <p:spTgt spid="3"/>
                                        </p:tgtEl>
                                        <p:attrNameLst>
                                          <p:attrName>style.visibility</p:attrName>
                                        </p:attrNameLst>
                                      </p:cBhvr>
                                      <p:to>
                                        <p:strVal val="hidden"/>
                                      </p:to>
                                    </p:set>
                                  </p:subTnLst>
                                </p:cTn>
                              </p:par>
                            </p:childTnLst>
                          </p:cTn>
                        </p:par>
                        <p:par>
                          <p:cTn id="23" fill="hold">
                            <p:stCondLst>
                              <p:cond delay="4000"/>
                            </p:stCondLst>
                            <p:childTnLst>
                              <p:par>
                                <p:cTn id="24" presetID="1" presetClass="exit" presetSubtype="0" fill="hold" nodeType="afterEffect">
                                  <p:stCondLst>
                                    <p:cond delay="0"/>
                                  </p:stCondLst>
                                  <p:childTnLst>
                                    <p:set>
                                      <p:cBhvr>
                                        <p:cTn id="25" dur="1" fill="hold">
                                          <p:stCondLst>
                                            <p:cond delay="0"/>
                                          </p:stCondLst>
                                        </p:cTn>
                                        <p:tgtEl>
                                          <p:spTgt spid="3"/>
                                        </p:tgtEl>
                                        <p:attrNameLst>
                                          <p:attrName>style.visibility</p:attrName>
                                        </p:attrNameLst>
                                      </p:cBhvr>
                                      <p:to>
                                        <p:strVal val="hidden"/>
                                      </p:to>
                                    </p:set>
                                  </p:childTnLst>
                                </p:cTn>
                              </p:par>
                            </p:childTnLst>
                          </p:cTn>
                        </p:par>
                        <p:par>
                          <p:cTn id="26" fill="hold">
                            <p:stCondLst>
                              <p:cond delay="4000"/>
                            </p:stCondLst>
                            <p:childTnLst>
                              <p:par>
                                <p:cTn id="27" presetID="1" presetClass="exit" presetSubtype="0" fill="hold" nodeType="afterEffect">
                                  <p:stCondLst>
                                    <p:cond delay="0"/>
                                  </p:stCondLst>
                                  <p:childTnLst>
                                    <p:set>
                                      <p:cBhvr>
                                        <p:cTn id="28" dur="1" fill="hold">
                                          <p:stCondLst>
                                            <p:cond delay="9"/>
                                          </p:stCondLst>
                                        </p:cTn>
                                        <p:tgtEl>
                                          <p:spTgt spid="5"/>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par>
                          <p:cTn id="31" fill="hold">
                            <p:stCondLst>
                              <p:cond delay="4010"/>
                            </p:stCondLst>
                            <p:childTnLst>
                              <p:par>
                                <p:cTn id="32" presetID="2" presetClass="entr" presetSubtype="2" fill="hold" grpId="0" nodeType="afterEffect">
                                  <p:stCondLst>
                                    <p:cond delay="0"/>
                                  </p:stCondLst>
                                  <p:childTnLst>
                                    <p:set>
                                      <p:cBhvr>
                                        <p:cTn id="33" dur="1" fill="hold">
                                          <p:stCondLst>
                                            <p:cond delay="0"/>
                                          </p:stCondLst>
                                        </p:cTn>
                                        <p:tgtEl>
                                          <p:spTgt spid="18"/>
                                        </p:tgtEl>
                                        <p:attrNameLst>
                                          <p:attrName>style.visibility</p:attrName>
                                        </p:attrNameLst>
                                      </p:cBhvr>
                                      <p:to>
                                        <p:strVal val="visible"/>
                                      </p:to>
                                    </p:set>
                                    <p:anim calcmode="lin" valueType="num">
                                      <p:cBhvr additive="base">
                                        <p:cTn id="34" dur="750" fill="hold"/>
                                        <p:tgtEl>
                                          <p:spTgt spid="18"/>
                                        </p:tgtEl>
                                        <p:attrNameLst>
                                          <p:attrName>ppt_x</p:attrName>
                                        </p:attrNameLst>
                                      </p:cBhvr>
                                      <p:tavLst>
                                        <p:tav tm="0">
                                          <p:val>
                                            <p:strVal val="1+#ppt_w/2"/>
                                          </p:val>
                                        </p:tav>
                                        <p:tav tm="100000">
                                          <p:val>
                                            <p:strVal val="#ppt_x"/>
                                          </p:val>
                                        </p:tav>
                                      </p:tavLst>
                                    </p:anim>
                                    <p:anim calcmode="lin" valueType="num">
                                      <p:cBhvr additive="base">
                                        <p:cTn id="35" dur="75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nextCondLst>
                <p:cond evt="onClick" delay="0">
                  <p:tgtEl>
                    <p:spTgt spid="17"/>
                  </p:tgtEl>
                </p:cond>
              </p:nextCondLst>
            </p:seq>
            <p:seq concurrent="1" nextAc="seek">
              <p:cTn id="36" restart="whenNotActive" fill="hold" evtFilter="cancelBubble" nodeType="interactiveSeq">
                <p:stCondLst>
                  <p:cond evt="onClick" delay="0">
                    <p:tgtEl>
                      <p:spTgt spid="2"/>
                    </p:tgtEl>
                  </p:cond>
                </p:stCondLst>
                <p:endSync evt="end" delay="0">
                  <p:rtn val="all"/>
                </p:endSync>
                <p:childTnLst>
                  <p:par>
                    <p:cTn id="37" fill="hold">
                      <p:stCondLst>
                        <p:cond delay="0"/>
                      </p:stCondLst>
                      <p:childTnLst>
                        <p:par>
                          <p:cTn id="38" fill="hold">
                            <p:stCondLst>
                              <p:cond delay="0"/>
                            </p:stCondLst>
                            <p:childTnLst>
                              <p:par>
                                <p:cTn id="39" presetID="42" presetClass="path" presetSubtype="0" accel="50000" decel="50000" fill="hold" grpId="0" nodeType="clickEffect">
                                  <p:stCondLst>
                                    <p:cond delay="0"/>
                                  </p:stCondLst>
                                  <p:childTnLst>
                                    <p:animMotion origin="layout" path="M -1.66667E-6 2.96296E-6 L -0.00104 -0.42778 " pathEditMode="relative" rAng="0" ptsTypes="AA">
                                      <p:cBhvr>
                                        <p:cTn id="40" dur="2000" fill="hold"/>
                                        <p:tgtEl>
                                          <p:spTgt spid="2"/>
                                        </p:tgtEl>
                                        <p:attrNameLst>
                                          <p:attrName>ppt_x</p:attrName>
                                          <p:attrName>ppt_y</p:attrName>
                                        </p:attrNameLst>
                                      </p:cBhvr>
                                      <p:rCtr x="-52" y="-21389"/>
                                    </p:animMotion>
                                  </p:childTnLst>
                                </p:cTn>
                              </p:par>
                            </p:childTnLst>
                          </p:cTn>
                        </p:par>
                        <p:par>
                          <p:cTn id="41" fill="hold">
                            <p:stCondLst>
                              <p:cond delay="2000"/>
                            </p:stCondLst>
                            <p:childTnLst>
                              <p:par>
                                <p:cTn id="42" presetID="2" presetClass="entr" presetSubtype="8" fill="hold" grpId="0" nodeType="afterEffect">
                                  <p:stCondLst>
                                    <p:cond delay="0"/>
                                  </p:stCondLst>
                                  <p:childTnLst>
                                    <p:set>
                                      <p:cBhvr>
                                        <p:cTn id="43" dur="1" fill="hold">
                                          <p:stCondLst>
                                            <p:cond delay="0"/>
                                          </p:stCondLst>
                                        </p:cTn>
                                        <p:tgtEl>
                                          <p:spTgt spid="9"/>
                                        </p:tgtEl>
                                        <p:attrNameLst>
                                          <p:attrName>style.visibility</p:attrName>
                                        </p:attrNameLst>
                                      </p:cBhvr>
                                      <p:to>
                                        <p:strVal val="visible"/>
                                      </p:to>
                                    </p:set>
                                    <p:anim calcmode="lin" valueType="num">
                                      <p:cBhvr additive="base">
                                        <p:cTn id="44" dur="500" fill="hold"/>
                                        <p:tgtEl>
                                          <p:spTgt spid="9"/>
                                        </p:tgtEl>
                                        <p:attrNameLst>
                                          <p:attrName>ppt_x</p:attrName>
                                        </p:attrNameLst>
                                      </p:cBhvr>
                                      <p:tavLst>
                                        <p:tav tm="0">
                                          <p:val>
                                            <p:strVal val="0-#ppt_w/2"/>
                                          </p:val>
                                        </p:tav>
                                        <p:tav tm="100000">
                                          <p:val>
                                            <p:strVal val="#ppt_x"/>
                                          </p:val>
                                        </p:tav>
                                      </p:tavLst>
                                    </p:anim>
                                    <p:anim calcmode="lin" valueType="num">
                                      <p:cBhvr additive="base">
                                        <p:cTn id="45" dur="500" fill="hold"/>
                                        <p:tgtEl>
                                          <p:spTgt spid="9"/>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2"/>
                                            </p:cond>
                                          </p:stCondLst>
                                          <p:endCondLst>
                                            <p:cond evt="onStopAudio" delay="0">
                                              <p:tgtEl>
                                                <p:sldTgt/>
                                              </p:tgtEl>
                                            </p:cond>
                                          </p:endCondLst>
                                        </p:cTn>
                                        <p:tgtEl>
                                          <p:sndTgt r:embed="rId4" name="suspense30s.wav"/>
                                        </p:tgtEl>
                                      </p:cMediaNode>
                                    </p:audio>
                                  </p:subTnLst>
                                </p:cTn>
                              </p:par>
                            </p:childTnLst>
                          </p:cTn>
                        </p:par>
                        <p:par>
                          <p:cTn id="46" fill="hold">
                            <p:stCondLst>
                              <p:cond delay="2500"/>
                            </p:stCondLst>
                            <p:childTnLst>
                              <p:par>
                                <p:cTn id="47" presetID="2" presetClass="exit" presetSubtype="8" fill="hold" grpId="0" nodeType="afterEffect">
                                  <p:stCondLst>
                                    <p:cond delay="0"/>
                                  </p:stCondLst>
                                  <p:childTnLst>
                                    <p:anim calcmode="lin" valueType="num">
                                      <p:cBhvr additive="base">
                                        <p:cTn id="48" dur="30000"/>
                                        <p:tgtEl>
                                          <p:spTgt spid="6"/>
                                        </p:tgtEl>
                                        <p:attrNameLst>
                                          <p:attrName>ppt_x</p:attrName>
                                        </p:attrNameLst>
                                      </p:cBhvr>
                                      <p:tavLst>
                                        <p:tav tm="0">
                                          <p:val>
                                            <p:strVal val="ppt_x"/>
                                          </p:val>
                                        </p:tav>
                                        <p:tav tm="100000">
                                          <p:val>
                                            <p:strVal val="0-ppt_w/2"/>
                                          </p:val>
                                        </p:tav>
                                      </p:tavLst>
                                    </p:anim>
                                    <p:anim calcmode="lin" valueType="num">
                                      <p:cBhvr additive="base">
                                        <p:cTn id="49" dur="30000"/>
                                        <p:tgtEl>
                                          <p:spTgt spid="6"/>
                                        </p:tgtEl>
                                        <p:attrNameLst>
                                          <p:attrName>ppt_y</p:attrName>
                                        </p:attrNameLst>
                                      </p:cBhvr>
                                      <p:tavLst>
                                        <p:tav tm="0">
                                          <p:val>
                                            <p:strVal val="ppt_y"/>
                                          </p:val>
                                        </p:tav>
                                        <p:tav tm="100000">
                                          <p:val>
                                            <p:strVal val="ppt_y"/>
                                          </p:val>
                                        </p:tav>
                                      </p:tavLst>
                                    </p:anim>
                                    <p:set>
                                      <p:cBhvr>
                                        <p:cTn id="50" dur="1" fill="hold">
                                          <p:stCondLst>
                                            <p:cond delay="29999"/>
                                          </p:stCondLst>
                                        </p:cTn>
                                        <p:tgtEl>
                                          <p:spTgt spid="6"/>
                                        </p:tgtEl>
                                        <p:attrNameLst>
                                          <p:attrName>style.visibility</p:attrName>
                                        </p:attrNameLst>
                                      </p:cBhvr>
                                      <p:to>
                                        <p:strVal val="hidden"/>
                                      </p:to>
                                    </p:set>
                                  </p:childTnLst>
                                </p:cTn>
                              </p:par>
                              <p:par>
                                <p:cTn id="51" presetID="53" presetClass="entr" presetSubtype="16" fill="hold" nodeType="withEffect">
                                  <p:stCondLst>
                                    <p:cond delay="0"/>
                                  </p:stCondLst>
                                  <p:childTnLst>
                                    <p:set>
                                      <p:cBhvr>
                                        <p:cTn id="52" dur="1" fill="hold">
                                          <p:stCondLst>
                                            <p:cond delay="0"/>
                                          </p:stCondLst>
                                        </p:cTn>
                                        <p:tgtEl>
                                          <p:spTgt spid="11"/>
                                        </p:tgtEl>
                                        <p:attrNameLst>
                                          <p:attrName>style.visibility</p:attrName>
                                        </p:attrNameLst>
                                      </p:cBhvr>
                                      <p:to>
                                        <p:strVal val="visible"/>
                                      </p:to>
                                    </p:set>
                                    <p:anim calcmode="lin" valueType="num">
                                      <p:cBhvr>
                                        <p:cTn id="53" dur="500" fill="hold"/>
                                        <p:tgtEl>
                                          <p:spTgt spid="11"/>
                                        </p:tgtEl>
                                        <p:attrNameLst>
                                          <p:attrName>ppt_w</p:attrName>
                                        </p:attrNameLst>
                                      </p:cBhvr>
                                      <p:tavLst>
                                        <p:tav tm="0">
                                          <p:val>
                                            <p:fltVal val="0"/>
                                          </p:val>
                                        </p:tav>
                                        <p:tav tm="100000">
                                          <p:val>
                                            <p:strVal val="#ppt_w"/>
                                          </p:val>
                                        </p:tav>
                                      </p:tavLst>
                                    </p:anim>
                                    <p:anim calcmode="lin" valueType="num">
                                      <p:cBhvr>
                                        <p:cTn id="54" dur="500" fill="hold"/>
                                        <p:tgtEl>
                                          <p:spTgt spid="11"/>
                                        </p:tgtEl>
                                        <p:attrNameLst>
                                          <p:attrName>ppt_h</p:attrName>
                                        </p:attrNameLst>
                                      </p:cBhvr>
                                      <p:tavLst>
                                        <p:tav tm="0">
                                          <p:val>
                                            <p:fltVal val="0"/>
                                          </p:val>
                                        </p:tav>
                                        <p:tav tm="100000">
                                          <p:val>
                                            <p:strVal val="#ppt_h"/>
                                          </p:val>
                                        </p:tav>
                                      </p:tavLst>
                                    </p:anim>
                                    <p:animEffect transition="in" filter="fade">
                                      <p:cBhvr>
                                        <p:cTn id="55" dur="500"/>
                                        <p:tgtEl>
                                          <p:spTgt spid="11"/>
                                        </p:tgtEl>
                                      </p:cBhvr>
                                    </p:animEffect>
                                  </p:childTnLst>
                                </p:cTn>
                              </p:par>
                            </p:childTnLst>
                          </p:cTn>
                        </p:par>
                        <p:par>
                          <p:cTn id="56" fill="hold">
                            <p:stCondLst>
                              <p:cond delay="32500"/>
                            </p:stCondLst>
                            <p:childTnLst>
                              <p:par>
                                <p:cTn id="57" presetID="1" presetClass="entr" presetSubtype="0" fill="hold" grpId="0" nodeType="afterEffect">
                                  <p:stCondLst>
                                    <p:cond delay="0"/>
                                  </p:stCondLst>
                                  <p:childTnLst>
                                    <p:set>
                                      <p:cBhvr>
                                        <p:cTn id="58" dur="1" fill="hold">
                                          <p:stCondLst>
                                            <p:cond delay="0"/>
                                          </p:stCondLst>
                                        </p:cTn>
                                        <p:tgtEl>
                                          <p:spTgt spid="17"/>
                                        </p:tgtEl>
                                        <p:attrNameLst>
                                          <p:attrName>style.visibility</p:attrName>
                                        </p:attrNameLst>
                                      </p:cBhvr>
                                      <p:to>
                                        <p:strVal val="visible"/>
                                      </p:to>
                                    </p:set>
                                  </p:childTnLst>
                                </p:cTn>
                              </p:par>
                            </p:childTnLst>
                          </p:cTn>
                        </p:par>
                      </p:childTnLst>
                    </p:cTn>
                  </p:par>
                </p:childTnLst>
              </p:cTn>
              <p:nextCondLst>
                <p:cond evt="onClick" delay="0">
                  <p:tgtEl>
                    <p:spTgt spid="2"/>
                  </p:tgtEl>
                </p:cond>
              </p:nextCondLst>
            </p:seq>
          </p:childTnLst>
        </p:cTn>
      </p:par>
    </p:tnLst>
    <p:bldLst>
      <p:bldP spid="9" grpId="0"/>
      <p:bldP spid="17" grpId="0" animBg="1"/>
      <p:bldP spid="6" grpId="0" animBg="1"/>
      <p:bldP spid="18" grpId="0" animBg="1"/>
      <p:bldP spid="2" grpId="0" animBg="1"/>
      <p:bldP spid="2" grpId="1" animBg="1"/>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804</Words>
  <Application>Microsoft Office PowerPoint</Application>
  <PresentationFormat>Breitbild</PresentationFormat>
  <Paragraphs>155</Paragraphs>
  <Slides>20</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20</vt:i4>
      </vt:variant>
    </vt:vector>
  </HeadingPairs>
  <TitlesOfParts>
    <vt:vector size="26" baseType="lpstr">
      <vt:lpstr>Arial</vt:lpstr>
      <vt:lpstr>Calibri</vt:lpstr>
      <vt:lpstr>Calibri Light</vt:lpstr>
      <vt:lpstr>Segoe UI</vt:lpstr>
      <vt:lpstr>Spaced</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Easter East</dc:creator>
  <cp:lastModifiedBy>Easter East</cp:lastModifiedBy>
  <cp:revision>45</cp:revision>
  <dcterms:created xsi:type="dcterms:W3CDTF">2023-01-09T23:40:41Z</dcterms:created>
  <dcterms:modified xsi:type="dcterms:W3CDTF">2023-01-28T16:28:02Z</dcterms:modified>
</cp:coreProperties>
</file>